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25"/>
  </p:notesMasterIdLst>
  <p:sldIdLst>
    <p:sldId id="256" r:id="rId2"/>
    <p:sldId id="314" r:id="rId3"/>
    <p:sldId id="329" r:id="rId4"/>
    <p:sldId id="263" r:id="rId5"/>
    <p:sldId id="316" r:id="rId6"/>
    <p:sldId id="317" r:id="rId7"/>
    <p:sldId id="261" r:id="rId8"/>
    <p:sldId id="318" r:id="rId9"/>
    <p:sldId id="321" r:id="rId10"/>
    <p:sldId id="319" r:id="rId11"/>
    <p:sldId id="323" r:id="rId12"/>
    <p:sldId id="320" r:id="rId13"/>
    <p:sldId id="322" r:id="rId14"/>
    <p:sldId id="326" r:id="rId15"/>
    <p:sldId id="325" r:id="rId16"/>
    <p:sldId id="328" r:id="rId17"/>
    <p:sldId id="327" r:id="rId18"/>
    <p:sldId id="330" r:id="rId19"/>
    <p:sldId id="332" r:id="rId20"/>
    <p:sldId id="333" r:id="rId21"/>
    <p:sldId id="334" r:id="rId22"/>
    <p:sldId id="335" r:id="rId23"/>
    <p:sldId id="324" r:id="rId24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6"/>
      <p:bold r:id="rId27"/>
      <p:italic r:id="rId28"/>
      <p:boldItalic r:id="rId29"/>
    </p:embeddedFont>
    <p:embeddedFont>
      <p:font typeface="Montserrat ExtraBold" panose="00000900000000000000" pitchFamily="2" charset="0"/>
      <p:bold r:id="rId30"/>
      <p:boldItalic r:id="rId31"/>
    </p:embeddedFont>
    <p:embeddedFont>
      <p:font typeface="Montserrat ExtraLight" panose="00000300000000000000" pitchFamily="2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D5E6"/>
    <a:srgbClr val="001633"/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58295C-0E3D-4A57-AA44-08FC973B2ADA}" v="17" dt="2025-03-30T18:15:07.877"/>
  </p1510:revLst>
</p1510:revInfo>
</file>

<file path=ppt/tableStyles.xml><?xml version="1.0" encoding="utf-8"?>
<a:tblStyleLst xmlns:a="http://schemas.openxmlformats.org/drawingml/2006/main" def="{7C5F5F02-A84B-42AD-A9C7-EE71852D0A50}">
  <a:tblStyle styleId="{7C5F5F02-A84B-42AD-A9C7-EE71852D0A5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52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THIGESH P G" userId="0142839fbdc3d0ae" providerId="LiveId" clId="{F75A8CFA-FABB-4903-8204-3D1E9F4F8182}"/>
    <pc:docChg chg="undo custSel addSld delSld modSld addSection delSection modSection">
      <pc:chgData name="LITHIGESH P G" userId="0142839fbdc3d0ae" providerId="LiveId" clId="{F75A8CFA-FABB-4903-8204-3D1E9F4F8182}" dt="2025-02-18T04:25:11.919" v="322" actId="1076"/>
      <pc:docMkLst>
        <pc:docMk/>
      </pc:docMkLst>
      <pc:sldChg chg="modSp mod modClrScheme chgLayout">
        <pc:chgData name="LITHIGESH P G" userId="0142839fbdc3d0ae" providerId="LiveId" clId="{F75A8CFA-FABB-4903-8204-3D1E9F4F8182}" dt="2025-02-18T02:44:12.818" v="137" actId="14100"/>
        <pc:sldMkLst>
          <pc:docMk/>
          <pc:sldMk cId="0" sldId="261"/>
        </pc:sldMkLst>
        <pc:spChg chg="mod ord">
          <ac:chgData name="LITHIGESH P G" userId="0142839fbdc3d0ae" providerId="LiveId" clId="{F75A8CFA-FABB-4903-8204-3D1E9F4F8182}" dt="2025-02-18T02:32:10.325" v="16" actId="1076"/>
          <ac:spMkLst>
            <pc:docMk/>
            <pc:sldMk cId="0" sldId="261"/>
            <ac:spMk id="5" creationId="{0FDCFA05-8725-1D04-E5A5-4462EB1E7303}"/>
          </ac:spMkLst>
        </pc:spChg>
        <pc:picChg chg="mod">
          <ac:chgData name="LITHIGESH P G" userId="0142839fbdc3d0ae" providerId="LiveId" clId="{F75A8CFA-FABB-4903-8204-3D1E9F4F8182}" dt="2025-02-18T02:32:23.780" v="18" actId="14100"/>
          <ac:picMkLst>
            <pc:docMk/>
            <pc:sldMk cId="0" sldId="261"/>
            <ac:picMk id="9" creationId="{C6F57908-39D2-62F2-AAD8-9E588C27DA81}"/>
          </ac:picMkLst>
        </pc:picChg>
        <pc:cxnChg chg="mod">
          <ac:chgData name="LITHIGESH P G" userId="0142839fbdc3d0ae" providerId="LiveId" clId="{F75A8CFA-FABB-4903-8204-3D1E9F4F8182}" dt="2025-02-18T02:44:12.818" v="137" actId="14100"/>
          <ac:cxnSpMkLst>
            <pc:docMk/>
            <pc:sldMk cId="0" sldId="261"/>
            <ac:cxnSpMk id="10" creationId="{AE9E7409-307D-CBA2-0B9D-69076D180D77}"/>
          </ac:cxnSpMkLst>
        </pc:cxnChg>
      </pc:sldChg>
      <pc:sldChg chg="addSp delSp modSp mod modClrScheme chgLayout">
        <pc:chgData name="LITHIGESH P G" userId="0142839fbdc3d0ae" providerId="LiveId" clId="{F75A8CFA-FABB-4903-8204-3D1E9F4F8182}" dt="2025-02-18T03:12:35.271" v="248" actId="1076"/>
        <pc:sldMkLst>
          <pc:docMk/>
          <pc:sldMk cId="0" sldId="263"/>
        </pc:sldMkLst>
        <pc:spChg chg="add mod">
          <ac:chgData name="LITHIGESH P G" userId="0142839fbdc3d0ae" providerId="LiveId" clId="{F75A8CFA-FABB-4903-8204-3D1E9F4F8182}" dt="2025-02-18T03:11:19.959" v="241" actId="1076"/>
          <ac:spMkLst>
            <pc:docMk/>
            <pc:sldMk cId="0" sldId="263"/>
            <ac:spMk id="6" creationId="{FECFD4E9-BF27-2F4E-8C1D-6825AA4927EC}"/>
          </ac:spMkLst>
        </pc:spChg>
        <pc:spChg chg="mod">
          <ac:chgData name="LITHIGESH P G" userId="0142839fbdc3d0ae" providerId="LiveId" clId="{F75A8CFA-FABB-4903-8204-3D1E9F4F8182}" dt="2025-02-18T03:12:35.271" v="248" actId="1076"/>
          <ac:spMkLst>
            <pc:docMk/>
            <pc:sldMk cId="0" sldId="263"/>
            <ac:spMk id="14" creationId="{BC9D2CEB-C954-BCBA-9533-B26C57D6AFFF}"/>
          </ac:spMkLst>
        </pc:spChg>
        <pc:spChg chg="mod">
          <ac:chgData name="LITHIGESH P G" userId="0142839fbdc3d0ae" providerId="LiveId" clId="{F75A8CFA-FABB-4903-8204-3D1E9F4F8182}" dt="2025-02-18T03:10:06.123" v="222" actId="2711"/>
          <ac:spMkLst>
            <pc:docMk/>
            <pc:sldMk cId="0" sldId="263"/>
            <ac:spMk id="30" creationId="{9DCAF3C4-3536-39AD-DAD6-CD67CB9B4AA7}"/>
          </ac:spMkLst>
        </pc:spChg>
        <pc:spChg chg="mod">
          <ac:chgData name="LITHIGESH P G" userId="0142839fbdc3d0ae" providerId="LiveId" clId="{F75A8CFA-FABB-4903-8204-3D1E9F4F8182}" dt="2025-02-18T03:11:34.783" v="244" actId="1076"/>
          <ac:spMkLst>
            <pc:docMk/>
            <pc:sldMk cId="0" sldId="263"/>
            <ac:spMk id="36" creationId="{97E30068-1AAC-F279-AB17-6148184C4FC7}"/>
          </ac:spMkLst>
        </pc:spChg>
        <pc:picChg chg="mod">
          <ac:chgData name="LITHIGESH P G" userId="0142839fbdc3d0ae" providerId="LiveId" clId="{F75A8CFA-FABB-4903-8204-3D1E9F4F8182}" dt="2025-02-18T03:11:25.307" v="242" actId="1076"/>
          <ac:picMkLst>
            <pc:docMk/>
            <pc:sldMk cId="0" sldId="263"/>
            <ac:picMk id="29" creationId="{B1239740-6523-D5D6-6FC3-C40F63E0EC71}"/>
          </ac:picMkLst>
        </pc:picChg>
        <pc:picChg chg="mod">
          <ac:chgData name="LITHIGESH P G" userId="0142839fbdc3d0ae" providerId="LiveId" clId="{F75A8CFA-FABB-4903-8204-3D1E9F4F8182}" dt="2025-02-18T03:11:34.783" v="244" actId="1076"/>
          <ac:picMkLst>
            <pc:docMk/>
            <pc:sldMk cId="0" sldId="263"/>
            <ac:picMk id="32" creationId="{F388DDF8-76D8-BC2A-4E0B-E27895B54363}"/>
          </ac:picMkLst>
        </pc:picChg>
        <pc:cxnChg chg="mod">
          <ac:chgData name="LITHIGESH P G" userId="0142839fbdc3d0ae" providerId="LiveId" clId="{F75A8CFA-FABB-4903-8204-3D1E9F4F8182}" dt="2025-02-18T03:09:29.518" v="214" actId="1076"/>
          <ac:cxnSpMkLst>
            <pc:docMk/>
            <pc:sldMk cId="0" sldId="263"/>
            <ac:cxnSpMk id="10" creationId="{8147BF19-23FB-1F5D-25D3-247C3E47DC21}"/>
          </ac:cxnSpMkLst>
        </pc:cxnChg>
      </pc:sldChg>
      <pc:sldChg chg="del">
        <pc:chgData name="LITHIGESH P G" userId="0142839fbdc3d0ae" providerId="LiveId" clId="{F75A8CFA-FABB-4903-8204-3D1E9F4F8182}" dt="2025-02-18T02:41:21.855" v="111" actId="2696"/>
        <pc:sldMkLst>
          <pc:docMk/>
          <pc:sldMk cId="382157547" sldId="305"/>
        </pc:sldMkLst>
      </pc:sldChg>
      <pc:sldChg chg="del">
        <pc:chgData name="LITHIGESH P G" userId="0142839fbdc3d0ae" providerId="LiveId" clId="{F75A8CFA-FABB-4903-8204-3D1E9F4F8182}" dt="2025-02-18T02:41:47.638" v="118" actId="18676"/>
        <pc:sldMkLst>
          <pc:docMk/>
          <pc:sldMk cId="2520847320" sldId="306"/>
        </pc:sldMkLst>
      </pc:sldChg>
      <pc:sldChg chg="del">
        <pc:chgData name="LITHIGESH P G" userId="0142839fbdc3d0ae" providerId="LiveId" clId="{F75A8CFA-FABB-4903-8204-3D1E9F4F8182}" dt="2025-02-18T02:41:24.878" v="112" actId="2696"/>
        <pc:sldMkLst>
          <pc:docMk/>
          <pc:sldMk cId="2489460385" sldId="307"/>
        </pc:sldMkLst>
      </pc:sldChg>
      <pc:sldChg chg="del">
        <pc:chgData name="LITHIGESH P G" userId="0142839fbdc3d0ae" providerId="LiveId" clId="{F75A8CFA-FABB-4903-8204-3D1E9F4F8182}" dt="2025-02-18T02:41:47.638" v="118" actId="18676"/>
        <pc:sldMkLst>
          <pc:docMk/>
          <pc:sldMk cId="570064221" sldId="308"/>
        </pc:sldMkLst>
      </pc:sldChg>
      <pc:sldChg chg="del">
        <pc:chgData name="LITHIGESH P G" userId="0142839fbdc3d0ae" providerId="LiveId" clId="{F75A8CFA-FABB-4903-8204-3D1E9F4F8182}" dt="2025-02-18T02:41:47.638" v="118" actId="18676"/>
        <pc:sldMkLst>
          <pc:docMk/>
          <pc:sldMk cId="971503425" sldId="309"/>
        </pc:sldMkLst>
      </pc:sldChg>
      <pc:sldChg chg="del">
        <pc:chgData name="LITHIGESH P G" userId="0142839fbdc3d0ae" providerId="LiveId" clId="{F75A8CFA-FABB-4903-8204-3D1E9F4F8182}" dt="2025-02-18T02:41:47.638" v="118" actId="18676"/>
        <pc:sldMkLst>
          <pc:docMk/>
          <pc:sldMk cId="3639709094" sldId="311"/>
        </pc:sldMkLst>
      </pc:sldChg>
      <pc:sldChg chg="del">
        <pc:chgData name="LITHIGESH P G" userId="0142839fbdc3d0ae" providerId="LiveId" clId="{F75A8CFA-FABB-4903-8204-3D1E9F4F8182}" dt="2025-02-18T02:41:47.638" v="118" actId="18676"/>
        <pc:sldMkLst>
          <pc:docMk/>
          <pc:sldMk cId="2317712326" sldId="312"/>
        </pc:sldMkLst>
      </pc:sldChg>
      <pc:sldChg chg="modSp mod modClrScheme chgLayout">
        <pc:chgData name="LITHIGESH P G" userId="0142839fbdc3d0ae" providerId="LiveId" clId="{F75A8CFA-FABB-4903-8204-3D1E9F4F8182}" dt="2025-02-18T02:41:59.848" v="120" actId="700"/>
        <pc:sldMkLst>
          <pc:docMk/>
          <pc:sldMk cId="2728409485" sldId="314"/>
        </pc:sldMkLst>
        <pc:spChg chg="mod ord">
          <ac:chgData name="LITHIGESH P G" userId="0142839fbdc3d0ae" providerId="LiveId" clId="{F75A8CFA-FABB-4903-8204-3D1E9F4F8182}" dt="2025-02-18T02:41:59.848" v="120" actId="700"/>
          <ac:spMkLst>
            <pc:docMk/>
            <pc:sldMk cId="2728409485" sldId="314"/>
            <ac:spMk id="206" creationId="{479C2372-96E3-4425-3AD3-5C20B1AA2693}"/>
          </ac:spMkLst>
        </pc:spChg>
      </pc:sldChg>
      <pc:sldChg chg="del">
        <pc:chgData name="LITHIGESH P G" userId="0142839fbdc3d0ae" providerId="LiveId" clId="{F75A8CFA-FABB-4903-8204-3D1E9F4F8182}" dt="2025-02-18T02:41:47.638" v="118" actId="18676"/>
        <pc:sldMkLst>
          <pc:docMk/>
          <pc:sldMk cId="1525958201" sldId="315"/>
        </pc:sldMkLst>
      </pc:sldChg>
      <pc:sldChg chg="addSp delSp modSp mod modClrScheme chgLayout">
        <pc:chgData name="LITHIGESH P G" userId="0142839fbdc3d0ae" providerId="LiveId" clId="{F75A8CFA-FABB-4903-8204-3D1E9F4F8182}" dt="2025-02-18T03:12:50.077" v="252"/>
        <pc:sldMkLst>
          <pc:docMk/>
          <pc:sldMk cId="96841067" sldId="316"/>
        </pc:sldMkLst>
        <pc:spChg chg="add mod">
          <ac:chgData name="LITHIGESH P G" userId="0142839fbdc3d0ae" providerId="LiveId" clId="{F75A8CFA-FABB-4903-8204-3D1E9F4F8182}" dt="2025-02-18T03:12:50.077" v="252"/>
          <ac:spMkLst>
            <pc:docMk/>
            <pc:sldMk cId="96841067" sldId="316"/>
            <ac:spMk id="7" creationId="{0486F577-FDC3-F87A-59B0-CAEED96E1F42}"/>
          </ac:spMkLst>
        </pc:spChg>
        <pc:spChg chg="mod">
          <ac:chgData name="LITHIGESH P G" userId="0142839fbdc3d0ae" providerId="LiveId" clId="{F75A8CFA-FABB-4903-8204-3D1E9F4F8182}" dt="2025-02-18T03:11:42.928" v="245" actId="1076"/>
          <ac:spMkLst>
            <pc:docMk/>
            <pc:sldMk cId="96841067" sldId="316"/>
            <ac:spMk id="30" creationId="{BFF32D21-2375-5BC8-4D64-37DBEA022E8F}"/>
          </ac:spMkLst>
        </pc:spChg>
        <pc:picChg chg="mod">
          <ac:chgData name="LITHIGESH P G" userId="0142839fbdc3d0ae" providerId="LiveId" clId="{F75A8CFA-FABB-4903-8204-3D1E9F4F8182}" dt="2025-02-18T03:11:48.567" v="246" actId="1076"/>
          <ac:picMkLst>
            <pc:docMk/>
            <pc:sldMk cId="96841067" sldId="316"/>
            <ac:picMk id="3" creationId="{FCFE717F-D91A-4B03-DFB8-AD66B2DB431F}"/>
          </ac:picMkLst>
        </pc:picChg>
        <pc:picChg chg="mod">
          <ac:chgData name="LITHIGESH P G" userId="0142839fbdc3d0ae" providerId="LiveId" clId="{F75A8CFA-FABB-4903-8204-3D1E9F4F8182}" dt="2025-02-18T03:08:41.009" v="197" actId="1076"/>
          <ac:picMkLst>
            <pc:docMk/>
            <pc:sldMk cId="96841067" sldId="316"/>
            <ac:picMk id="5" creationId="{C900684E-9B54-CC7D-D820-A4BE67F5F2FF}"/>
          </ac:picMkLst>
        </pc:picChg>
        <pc:cxnChg chg="add mod">
          <ac:chgData name="LITHIGESH P G" userId="0142839fbdc3d0ae" providerId="LiveId" clId="{F75A8CFA-FABB-4903-8204-3D1E9F4F8182}" dt="2025-02-18T03:12:50.077" v="252"/>
          <ac:cxnSpMkLst>
            <pc:docMk/>
            <pc:sldMk cId="96841067" sldId="316"/>
            <ac:cxnSpMk id="8" creationId="{B013BE81-7380-C698-E38B-00CBFA447892}"/>
          </ac:cxnSpMkLst>
        </pc:cxnChg>
      </pc:sldChg>
      <pc:sldChg chg="addSp delSp modSp mod modClrScheme chgLayout">
        <pc:chgData name="LITHIGESH P G" userId="0142839fbdc3d0ae" providerId="LiveId" clId="{F75A8CFA-FABB-4903-8204-3D1E9F4F8182}" dt="2025-02-18T03:13:22.419" v="260" actId="1076"/>
        <pc:sldMkLst>
          <pc:docMk/>
          <pc:sldMk cId="1647055876" sldId="317"/>
        </pc:sldMkLst>
        <pc:spChg chg="add mod">
          <ac:chgData name="LITHIGESH P G" userId="0142839fbdc3d0ae" providerId="LiveId" clId="{F75A8CFA-FABB-4903-8204-3D1E9F4F8182}" dt="2025-02-18T03:13:22.419" v="260" actId="1076"/>
          <ac:spMkLst>
            <pc:docMk/>
            <pc:sldMk cId="1647055876" sldId="317"/>
            <ac:spMk id="2" creationId="{91C77A69-0D3E-4C0B-F3DD-374161BD4910}"/>
          </ac:spMkLst>
        </pc:spChg>
        <pc:spChg chg="mod">
          <ac:chgData name="LITHIGESH P G" userId="0142839fbdc3d0ae" providerId="LiveId" clId="{F75A8CFA-FABB-4903-8204-3D1E9F4F8182}" dt="2025-02-18T03:13:22.419" v="260" actId="1076"/>
          <ac:spMkLst>
            <pc:docMk/>
            <pc:sldMk cId="1647055876" sldId="317"/>
            <ac:spMk id="6" creationId="{102C4B02-2301-477E-D99F-7405E38BA46A}"/>
          </ac:spMkLst>
        </pc:spChg>
        <pc:spChg chg="mod">
          <ac:chgData name="LITHIGESH P G" userId="0142839fbdc3d0ae" providerId="LiveId" clId="{F75A8CFA-FABB-4903-8204-3D1E9F4F8182}" dt="2025-02-18T03:13:22.419" v="260" actId="1076"/>
          <ac:spMkLst>
            <pc:docMk/>
            <pc:sldMk cId="1647055876" sldId="317"/>
            <ac:spMk id="30" creationId="{100B5BA8-2E29-2D9D-D8DE-0F7AB3BA3F1C}"/>
          </ac:spMkLst>
        </pc:spChg>
        <pc:picChg chg="mod">
          <ac:chgData name="LITHIGESH P G" userId="0142839fbdc3d0ae" providerId="LiveId" clId="{F75A8CFA-FABB-4903-8204-3D1E9F4F8182}" dt="2025-02-18T03:13:22.419" v="260" actId="1076"/>
          <ac:picMkLst>
            <pc:docMk/>
            <pc:sldMk cId="1647055876" sldId="317"/>
            <ac:picMk id="3" creationId="{CFC9E654-C9A0-B827-8A79-FAEAF1CDA8AD}"/>
          </ac:picMkLst>
        </pc:picChg>
        <pc:picChg chg="mod">
          <ac:chgData name="LITHIGESH P G" userId="0142839fbdc3d0ae" providerId="LiveId" clId="{F75A8CFA-FABB-4903-8204-3D1E9F4F8182}" dt="2025-02-18T03:13:22.419" v="260" actId="1076"/>
          <ac:picMkLst>
            <pc:docMk/>
            <pc:sldMk cId="1647055876" sldId="317"/>
            <ac:picMk id="5" creationId="{B92CCFA4-A64B-BE67-CD82-1198D167C2AE}"/>
          </ac:picMkLst>
        </pc:picChg>
        <pc:picChg chg="add mod">
          <ac:chgData name="LITHIGESH P G" userId="0142839fbdc3d0ae" providerId="LiveId" clId="{F75A8CFA-FABB-4903-8204-3D1E9F4F8182}" dt="2025-02-18T03:13:22.419" v="260" actId="1076"/>
          <ac:picMkLst>
            <pc:docMk/>
            <pc:sldMk cId="1647055876" sldId="317"/>
            <ac:picMk id="8" creationId="{224C7C7C-2384-F91B-819D-BAFBDEADF5F7}"/>
          </ac:picMkLst>
        </pc:picChg>
        <pc:picChg chg="add mod">
          <ac:chgData name="LITHIGESH P G" userId="0142839fbdc3d0ae" providerId="LiveId" clId="{F75A8CFA-FABB-4903-8204-3D1E9F4F8182}" dt="2025-02-18T03:13:08.730" v="257" actId="1076"/>
          <ac:picMkLst>
            <pc:docMk/>
            <pc:sldMk cId="1647055876" sldId="317"/>
            <ac:picMk id="15" creationId="{949DB082-B7C7-DF8F-B342-2ADC1275337E}"/>
          </ac:picMkLst>
        </pc:picChg>
      </pc:sldChg>
      <pc:sldChg chg="addSp delSp modSp mod modClrScheme chgLayout">
        <pc:chgData name="LITHIGESH P G" userId="0142839fbdc3d0ae" providerId="LiveId" clId="{F75A8CFA-FABB-4903-8204-3D1E9F4F8182}" dt="2025-02-18T02:35:39.488" v="45" actId="1076"/>
        <pc:sldMkLst>
          <pc:docMk/>
          <pc:sldMk cId="1852885387" sldId="318"/>
        </pc:sldMkLst>
        <pc:spChg chg="mod ord">
          <ac:chgData name="LITHIGESH P G" userId="0142839fbdc3d0ae" providerId="LiveId" clId="{F75A8CFA-FABB-4903-8204-3D1E9F4F8182}" dt="2025-02-18T02:30:59.148" v="4" actId="1076"/>
          <ac:spMkLst>
            <pc:docMk/>
            <pc:sldMk cId="1852885387" sldId="318"/>
            <ac:spMk id="5" creationId="{C5785604-E1FB-A5F6-D12A-C30CB5475779}"/>
          </ac:spMkLst>
        </pc:spChg>
        <pc:picChg chg="add mod">
          <ac:chgData name="LITHIGESH P G" userId="0142839fbdc3d0ae" providerId="LiveId" clId="{F75A8CFA-FABB-4903-8204-3D1E9F4F8182}" dt="2025-02-18T02:35:39.488" v="45" actId="1076"/>
          <ac:picMkLst>
            <pc:docMk/>
            <pc:sldMk cId="1852885387" sldId="318"/>
            <ac:picMk id="4" creationId="{7750B52E-D8AD-B550-5D26-09DAB884020E}"/>
          </ac:picMkLst>
        </pc:picChg>
        <pc:picChg chg="add mod">
          <ac:chgData name="LITHIGESH P G" userId="0142839fbdc3d0ae" providerId="LiveId" clId="{F75A8CFA-FABB-4903-8204-3D1E9F4F8182}" dt="2025-02-18T02:35:37.839" v="44" actId="1076"/>
          <ac:picMkLst>
            <pc:docMk/>
            <pc:sldMk cId="1852885387" sldId="318"/>
            <ac:picMk id="8" creationId="{A1BB8110-7947-7A93-F445-AA280D276164}"/>
          </ac:picMkLst>
        </pc:picChg>
      </pc:sldChg>
      <pc:sldChg chg="addSp delSp modSp mod modClrScheme chgLayout">
        <pc:chgData name="LITHIGESH P G" userId="0142839fbdc3d0ae" providerId="LiveId" clId="{F75A8CFA-FABB-4903-8204-3D1E9F4F8182}" dt="2025-02-18T03:52:00.155" v="286" actId="1076"/>
        <pc:sldMkLst>
          <pc:docMk/>
          <pc:sldMk cId="4192064031" sldId="319"/>
        </pc:sldMkLst>
        <pc:spChg chg="mod ord">
          <ac:chgData name="LITHIGESH P G" userId="0142839fbdc3d0ae" providerId="LiveId" clId="{F75A8CFA-FABB-4903-8204-3D1E9F4F8182}" dt="2025-02-18T02:44:21.818" v="138" actId="1076"/>
          <ac:spMkLst>
            <pc:docMk/>
            <pc:sldMk cId="4192064031" sldId="319"/>
            <ac:spMk id="5" creationId="{28BB6CFB-124F-1C39-A007-15C7EC418371}"/>
          </ac:spMkLst>
        </pc:spChg>
        <pc:picChg chg="add mod">
          <ac:chgData name="LITHIGESH P G" userId="0142839fbdc3d0ae" providerId="LiveId" clId="{F75A8CFA-FABB-4903-8204-3D1E9F4F8182}" dt="2025-02-18T03:52:00.155" v="286" actId="1076"/>
          <ac:picMkLst>
            <pc:docMk/>
            <pc:sldMk cId="4192064031" sldId="319"/>
            <ac:picMk id="3" creationId="{012D4691-2A59-4554-0842-5AC382B397E8}"/>
          </ac:picMkLst>
        </pc:picChg>
        <pc:picChg chg="add mod">
          <ac:chgData name="LITHIGESH P G" userId="0142839fbdc3d0ae" providerId="LiveId" clId="{F75A8CFA-FABB-4903-8204-3D1E9F4F8182}" dt="2025-02-18T02:39:01.832" v="89" actId="1076"/>
          <ac:picMkLst>
            <pc:docMk/>
            <pc:sldMk cId="4192064031" sldId="319"/>
            <ac:picMk id="13" creationId="{7E25C820-437F-C8F6-9ED7-03DFFF498EC4}"/>
          </ac:picMkLst>
        </pc:picChg>
        <pc:cxnChg chg="mod">
          <ac:chgData name="LITHIGESH P G" userId="0142839fbdc3d0ae" providerId="LiveId" clId="{F75A8CFA-FABB-4903-8204-3D1E9F4F8182}" dt="2025-02-18T02:38:00.391" v="69" actId="14100"/>
          <ac:cxnSpMkLst>
            <pc:docMk/>
            <pc:sldMk cId="4192064031" sldId="319"/>
            <ac:cxnSpMk id="10" creationId="{70535F97-D069-A9C9-43AC-419AA3383C5B}"/>
          </ac:cxnSpMkLst>
        </pc:cxnChg>
      </pc:sldChg>
      <pc:sldChg chg="modSp mod modClrScheme chgLayout">
        <pc:chgData name="LITHIGESH P G" userId="0142839fbdc3d0ae" providerId="LiveId" clId="{F75A8CFA-FABB-4903-8204-3D1E9F4F8182}" dt="2025-02-18T02:40:32.570" v="110" actId="14100"/>
        <pc:sldMkLst>
          <pc:docMk/>
          <pc:sldMk cId="2249868838" sldId="320"/>
        </pc:sldMkLst>
        <pc:spChg chg="mod ord">
          <ac:chgData name="LITHIGESH P G" userId="0142839fbdc3d0ae" providerId="LiveId" clId="{F75A8CFA-FABB-4903-8204-3D1E9F4F8182}" dt="2025-02-18T02:40:17.088" v="107" actId="1076"/>
          <ac:spMkLst>
            <pc:docMk/>
            <pc:sldMk cId="2249868838" sldId="320"/>
            <ac:spMk id="5" creationId="{9DEBD607-3AE3-FE77-8A49-DE5E04C07BAB}"/>
          </ac:spMkLst>
        </pc:spChg>
        <pc:cxnChg chg="mod">
          <ac:chgData name="LITHIGESH P G" userId="0142839fbdc3d0ae" providerId="LiveId" clId="{F75A8CFA-FABB-4903-8204-3D1E9F4F8182}" dt="2025-02-18T02:40:32.570" v="110" actId="14100"/>
          <ac:cxnSpMkLst>
            <pc:docMk/>
            <pc:sldMk cId="2249868838" sldId="320"/>
            <ac:cxnSpMk id="10" creationId="{3290DFB4-6B59-3602-C63B-B44A7C01E9C0}"/>
          </ac:cxnSpMkLst>
        </pc:cxnChg>
      </pc:sldChg>
      <pc:sldChg chg="new del">
        <pc:chgData name="LITHIGESH P G" userId="0142839fbdc3d0ae" providerId="LiveId" clId="{F75A8CFA-FABB-4903-8204-3D1E9F4F8182}" dt="2025-02-18T02:30:38.755" v="1" actId="2696"/>
        <pc:sldMkLst>
          <pc:docMk/>
          <pc:sldMk cId="1046917358" sldId="321"/>
        </pc:sldMkLst>
      </pc:sldChg>
      <pc:sldChg chg="addSp delSp modSp add mod">
        <pc:chgData name="LITHIGESH P G" userId="0142839fbdc3d0ae" providerId="LiveId" clId="{F75A8CFA-FABB-4903-8204-3D1E9F4F8182}" dt="2025-02-18T04:02:47.592" v="306" actId="1076"/>
        <pc:sldMkLst>
          <pc:docMk/>
          <pc:sldMk cId="2238774617" sldId="321"/>
        </pc:sldMkLst>
        <pc:picChg chg="add mod">
          <ac:chgData name="LITHIGESH P G" userId="0142839fbdc3d0ae" providerId="LiveId" clId="{F75A8CFA-FABB-4903-8204-3D1E9F4F8182}" dt="2025-02-18T04:02:36.906" v="303" actId="1076"/>
          <ac:picMkLst>
            <pc:docMk/>
            <pc:sldMk cId="2238774617" sldId="321"/>
            <ac:picMk id="4" creationId="{62F43852-25C5-7E16-F39E-91F6AFCCE79A}"/>
          </ac:picMkLst>
        </pc:picChg>
        <pc:picChg chg="add mod">
          <ac:chgData name="LITHIGESH P G" userId="0142839fbdc3d0ae" providerId="LiveId" clId="{F75A8CFA-FABB-4903-8204-3D1E9F4F8182}" dt="2025-02-18T02:40:06.439" v="105" actId="1076"/>
          <ac:picMkLst>
            <pc:docMk/>
            <pc:sldMk cId="2238774617" sldId="321"/>
            <ac:picMk id="7" creationId="{633A2065-0B2E-D3EE-4F58-CAB523DEF8AC}"/>
          </ac:picMkLst>
        </pc:picChg>
        <pc:picChg chg="add mod">
          <ac:chgData name="LITHIGESH P G" userId="0142839fbdc3d0ae" providerId="LiveId" clId="{F75A8CFA-FABB-4903-8204-3D1E9F4F8182}" dt="2025-02-18T04:02:47.592" v="306" actId="1076"/>
          <ac:picMkLst>
            <pc:docMk/>
            <pc:sldMk cId="2238774617" sldId="321"/>
            <ac:picMk id="11" creationId="{F8770242-D41C-1A58-6B3C-DD22C6BF7D4F}"/>
          </ac:picMkLst>
        </pc:picChg>
      </pc:sldChg>
      <pc:sldChg chg="delSp add del mod">
        <pc:chgData name="LITHIGESH P G" userId="0142839fbdc3d0ae" providerId="LiveId" clId="{F75A8CFA-FABB-4903-8204-3D1E9F4F8182}" dt="2025-02-18T02:35:47.764" v="46" actId="2696"/>
        <pc:sldMkLst>
          <pc:docMk/>
          <pc:sldMk cId="3584386790" sldId="321"/>
        </pc:sldMkLst>
      </pc:sldChg>
      <pc:sldChg chg="addSp delSp modSp add del mod modClrScheme chgLayout">
        <pc:chgData name="LITHIGESH P G" userId="0142839fbdc3d0ae" providerId="LiveId" clId="{F75A8CFA-FABB-4903-8204-3D1E9F4F8182}" dt="2025-02-18T02:36:30.624" v="56" actId="2696"/>
        <pc:sldMkLst>
          <pc:docMk/>
          <pc:sldMk cId="4279892254" sldId="321"/>
        </pc:sldMkLst>
      </pc:sldChg>
      <pc:sldChg chg="addSp delSp modSp add mod">
        <pc:chgData name="LITHIGESH P G" userId="0142839fbdc3d0ae" providerId="LiveId" clId="{F75A8CFA-FABB-4903-8204-3D1E9F4F8182}" dt="2025-02-18T04:25:11.919" v="322" actId="1076"/>
        <pc:sldMkLst>
          <pc:docMk/>
          <pc:sldMk cId="1878347042" sldId="322"/>
        </pc:sldMkLst>
        <pc:spChg chg="mod">
          <ac:chgData name="LITHIGESH P G" userId="0142839fbdc3d0ae" providerId="LiveId" clId="{F75A8CFA-FABB-4903-8204-3D1E9F4F8182}" dt="2025-02-18T02:40:22.205" v="108" actId="1076"/>
          <ac:spMkLst>
            <pc:docMk/>
            <pc:sldMk cId="1878347042" sldId="322"/>
            <ac:spMk id="5" creationId="{C0902045-8654-B892-BE5A-9D2ECCC1B3D6}"/>
          </ac:spMkLst>
        </pc:spChg>
        <pc:picChg chg="add mod">
          <ac:chgData name="LITHIGESH P G" userId="0142839fbdc3d0ae" providerId="LiveId" clId="{F75A8CFA-FABB-4903-8204-3D1E9F4F8182}" dt="2025-02-18T04:03:42.118" v="307" actId="1076"/>
          <ac:picMkLst>
            <pc:docMk/>
            <pc:sldMk cId="1878347042" sldId="322"/>
            <ac:picMk id="3" creationId="{E3CFC4D8-7E5E-38EF-0CB2-1A6E3F40FD9E}"/>
          </ac:picMkLst>
        </pc:picChg>
        <pc:picChg chg="add mod">
          <ac:chgData name="LITHIGESH P G" userId="0142839fbdc3d0ae" providerId="LiveId" clId="{F75A8CFA-FABB-4903-8204-3D1E9F4F8182}" dt="2025-02-18T02:39:57.880" v="102" actId="1076"/>
          <ac:picMkLst>
            <pc:docMk/>
            <pc:sldMk cId="1878347042" sldId="322"/>
            <ac:picMk id="4" creationId="{F8E287FB-A034-F6D4-FFCE-28FBFFB8AD65}"/>
          </ac:picMkLst>
        </pc:picChg>
        <pc:picChg chg="add mod">
          <ac:chgData name="LITHIGESH P G" userId="0142839fbdc3d0ae" providerId="LiveId" clId="{F75A8CFA-FABB-4903-8204-3D1E9F4F8182}" dt="2025-02-18T04:25:11.919" v="322" actId="1076"/>
          <ac:picMkLst>
            <pc:docMk/>
            <pc:sldMk cId="1878347042" sldId="322"/>
            <ac:picMk id="8" creationId="{E6D55F08-E31D-B54C-01C4-70E2C6B793EB}"/>
          </ac:picMkLst>
        </pc:picChg>
        <pc:cxnChg chg="mod">
          <ac:chgData name="LITHIGESH P G" userId="0142839fbdc3d0ae" providerId="LiveId" clId="{F75A8CFA-FABB-4903-8204-3D1E9F4F8182}" dt="2025-02-18T02:40:24.936" v="109" actId="14100"/>
          <ac:cxnSpMkLst>
            <pc:docMk/>
            <pc:sldMk cId="1878347042" sldId="322"/>
            <ac:cxnSpMk id="10" creationId="{46BC37F2-AE49-ADF1-0303-E7E5A8313A72}"/>
          </ac:cxnSpMkLst>
        </pc:cxnChg>
      </pc:sldChg>
      <pc:sldChg chg="addSp delSp modSp add mod">
        <pc:chgData name="LITHIGESH P G" userId="0142839fbdc3d0ae" providerId="LiveId" clId="{F75A8CFA-FABB-4903-8204-3D1E9F4F8182}" dt="2025-02-18T04:05:11.967" v="315" actId="1076"/>
        <pc:sldMkLst>
          <pc:docMk/>
          <pc:sldMk cId="2765110497" sldId="323"/>
        </pc:sldMkLst>
        <pc:picChg chg="add mod">
          <ac:chgData name="LITHIGESH P G" userId="0142839fbdc3d0ae" providerId="LiveId" clId="{F75A8CFA-FABB-4903-8204-3D1E9F4F8182}" dt="2025-02-18T04:05:11.967" v="315" actId="1076"/>
          <ac:picMkLst>
            <pc:docMk/>
            <pc:sldMk cId="2765110497" sldId="323"/>
            <ac:picMk id="4" creationId="{B97E58F9-6727-C7E6-FA9F-00BE2777AACA}"/>
          </ac:picMkLst>
        </pc:picChg>
        <pc:picChg chg="add mod">
          <ac:chgData name="LITHIGESH P G" userId="0142839fbdc3d0ae" providerId="LiveId" clId="{F75A8CFA-FABB-4903-8204-3D1E9F4F8182}" dt="2025-02-18T04:05:08.993" v="314" actId="1076"/>
          <ac:picMkLst>
            <pc:docMk/>
            <pc:sldMk cId="2765110497" sldId="323"/>
            <ac:picMk id="6" creationId="{A7C93AF3-3139-E1BB-3AA4-7CC66C4E7ED2}"/>
          </ac:picMkLst>
        </pc:picChg>
      </pc:sldChg>
      <pc:sldChg chg="add del">
        <pc:chgData name="LITHIGESH P G" userId="0142839fbdc3d0ae" providerId="LiveId" clId="{F75A8CFA-FABB-4903-8204-3D1E9F4F8182}" dt="2025-02-18T02:41:47.638" v="118" actId="18676"/>
        <pc:sldMkLst>
          <pc:docMk/>
          <pc:sldMk cId="3179751426" sldId="323"/>
        </pc:sldMkLst>
      </pc:sldChg>
      <pc:sldMasterChg chg="delSldLayout">
        <pc:chgData name="LITHIGESH P G" userId="0142839fbdc3d0ae" providerId="LiveId" clId="{F75A8CFA-FABB-4903-8204-3D1E9F4F8182}" dt="2025-02-18T02:41:47.638" v="118" actId="18676"/>
        <pc:sldMasterMkLst>
          <pc:docMk/>
          <pc:sldMasterMk cId="0" sldId="2147483683"/>
        </pc:sldMasterMkLst>
        <pc:sldLayoutChg chg="del">
          <pc:chgData name="LITHIGESH P G" userId="0142839fbdc3d0ae" providerId="LiveId" clId="{F75A8CFA-FABB-4903-8204-3D1E9F4F8182}" dt="2025-02-18T02:41:47.638" v="118" actId="18676"/>
          <pc:sldLayoutMkLst>
            <pc:docMk/>
            <pc:sldMasterMk cId="0" sldId="2147483683"/>
            <pc:sldLayoutMk cId="0" sldId="2147483649"/>
          </pc:sldLayoutMkLst>
        </pc:sldLayoutChg>
        <pc:sldLayoutChg chg="del">
          <pc:chgData name="LITHIGESH P G" userId="0142839fbdc3d0ae" providerId="LiveId" clId="{F75A8CFA-FABB-4903-8204-3D1E9F4F8182}" dt="2025-02-18T02:41:47.638" v="118" actId="18676"/>
          <pc:sldLayoutMkLst>
            <pc:docMk/>
            <pc:sldMasterMk cId="0" sldId="2147483683"/>
            <pc:sldLayoutMk cId="0" sldId="2147483653"/>
          </pc:sldLayoutMkLst>
        </pc:sldLayoutChg>
        <pc:sldLayoutChg chg="del">
          <pc:chgData name="LITHIGESH P G" userId="0142839fbdc3d0ae" providerId="LiveId" clId="{F75A8CFA-FABB-4903-8204-3D1E9F4F8182}" dt="2025-02-18T02:41:24.878" v="112" actId="2696"/>
          <pc:sldLayoutMkLst>
            <pc:docMk/>
            <pc:sldMasterMk cId="0" sldId="2147483683"/>
            <pc:sldLayoutMk cId="0" sldId="2147483656"/>
          </pc:sldLayoutMkLst>
        </pc:sldLayoutChg>
        <pc:sldLayoutChg chg="del">
          <pc:chgData name="LITHIGESH P G" userId="0142839fbdc3d0ae" providerId="LiveId" clId="{F75A8CFA-FABB-4903-8204-3D1E9F4F8182}" dt="2025-02-18T02:41:47.638" v="118" actId="18676"/>
          <pc:sldLayoutMkLst>
            <pc:docMk/>
            <pc:sldMasterMk cId="0" sldId="2147483683"/>
            <pc:sldLayoutMk cId="0" sldId="2147483668"/>
          </pc:sldLayoutMkLst>
        </pc:sldLayoutChg>
      </pc:sldMasterChg>
    </pc:docChg>
  </pc:docChgLst>
  <pc:docChgLst>
    <pc:chgData name="LITHIGESH P G" userId="0142839fbdc3d0ae" providerId="LiveId" clId="{4758295C-0E3D-4A57-AA44-08FC973B2ADA}"/>
    <pc:docChg chg="undo custSel addSld delSld modSld sldOrd">
      <pc:chgData name="LITHIGESH P G" userId="0142839fbdc3d0ae" providerId="LiveId" clId="{4758295C-0E3D-4A57-AA44-08FC973B2ADA}" dt="2025-04-01T05:19:50.713" v="1332"/>
      <pc:docMkLst>
        <pc:docMk/>
      </pc:docMkLst>
      <pc:sldChg chg="addSp delSp modSp add mod">
        <pc:chgData name="LITHIGESH P G" userId="0142839fbdc3d0ae" providerId="LiveId" clId="{4758295C-0E3D-4A57-AA44-08FC973B2ADA}" dt="2025-03-28T15:57:30.338" v="50" actId="1076"/>
        <pc:sldMkLst>
          <pc:docMk/>
          <pc:sldMk cId="2073439235" sldId="325"/>
        </pc:sldMkLst>
        <pc:spChg chg="mod">
          <ac:chgData name="LITHIGESH P G" userId="0142839fbdc3d0ae" providerId="LiveId" clId="{4758295C-0E3D-4A57-AA44-08FC973B2ADA}" dt="2025-03-28T15:56:03.101" v="35" actId="20577"/>
          <ac:spMkLst>
            <pc:docMk/>
            <pc:sldMk cId="2073439235" sldId="325"/>
            <ac:spMk id="5" creationId="{F2AC1D5F-F602-4E89-C45A-58C25AE33343}"/>
          </ac:spMkLst>
        </pc:spChg>
        <pc:picChg chg="add mod">
          <ac:chgData name="LITHIGESH P G" userId="0142839fbdc3d0ae" providerId="LiveId" clId="{4758295C-0E3D-4A57-AA44-08FC973B2ADA}" dt="2025-03-28T15:56:38.943" v="40" actId="14100"/>
          <ac:picMkLst>
            <pc:docMk/>
            <pc:sldMk cId="2073439235" sldId="325"/>
            <ac:picMk id="6" creationId="{2F53EE99-8D93-A439-68C5-8F90E830D185}"/>
          </ac:picMkLst>
        </pc:picChg>
        <pc:picChg chg="add mod">
          <ac:chgData name="LITHIGESH P G" userId="0142839fbdc3d0ae" providerId="LiveId" clId="{4758295C-0E3D-4A57-AA44-08FC973B2ADA}" dt="2025-03-28T15:56:59.721" v="44" actId="1076"/>
          <ac:picMkLst>
            <pc:docMk/>
            <pc:sldMk cId="2073439235" sldId="325"/>
            <ac:picMk id="9" creationId="{F7B8F487-9DA9-BC03-BAF2-5229335C558A}"/>
          </ac:picMkLst>
        </pc:picChg>
        <pc:picChg chg="add mod">
          <ac:chgData name="LITHIGESH P G" userId="0142839fbdc3d0ae" providerId="LiveId" clId="{4758295C-0E3D-4A57-AA44-08FC973B2ADA}" dt="2025-03-28T15:57:15.766" v="48" actId="1076"/>
          <ac:picMkLst>
            <pc:docMk/>
            <pc:sldMk cId="2073439235" sldId="325"/>
            <ac:picMk id="12" creationId="{4D218CA8-7634-46F4-FC74-5D8F6AFA31B0}"/>
          </ac:picMkLst>
        </pc:picChg>
        <pc:picChg chg="add mod">
          <ac:chgData name="LITHIGESH P G" userId="0142839fbdc3d0ae" providerId="LiveId" clId="{4758295C-0E3D-4A57-AA44-08FC973B2ADA}" dt="2025-03-28T15:57:30.338" v="50" actId="1076"/>
          <ac:picMkLst>
            <pc:docMk/>
            <pc:sldMk cId="2073439235" sldId="325"/>
            <ac:picMk id="14" creationId="{C9A76B3E-DB69-5C6A-8D23-AB053DB9110E}"/>
          </ac:picMkLst>
        </pc:picChg>
      </pc:sldChg>
      <pc:sldChg chg="addSp delSp modSp add mod ord">
        <pc:chgData name="LITHIGESH P G" userId="0142839fbdc3d0ae" providerId="LiveId" clId="{4758295C-0E3D-4A57-AA44-08FC973B2ADA}" dt="2025-03-30T18:07:55.949" v="578"/>
        <pc:sldMkLst>
          <pc:docMk/>
          <pc:sldMk cId="571586000" sldId="326"/>
        </pc:sldMkLst>
        <pc:spChg chg="mod">
          <ac:chgData name="LITHIGESH P G" userId="0142839fbdc3d0ae" providerId="LiveId" clId="{4758295C-0E3D-4A57-AA44-08FC973B2ADA}" dt="2025-03-28T18:00:21.267" v="85" actId="20577"/>
          <ac:spMkLst>
            <pc:docMk/>
            <pc:sldMk cId="571586000" sldId="326"/>
            <ac:spMk id="5" creationId="{6F4D0A20-04CE-D58B-1335-417FA0D3537C}"/>
          </ac:spMkLst>
        </pc:spChg>
        <pc:picChg chg="add mod">
          <ac:chgData name="LITHIGESH P G" userId="0142839fbdc3d0ae" providerId="LiveId" clId="{4758295C-0E3D-4A57-AA44-08FC973B2ADA}" dt="2025-03-28T18:08:14.534" v="117" actId="14100"/>
          <ac:picMkLst>
            <pc:docMk/>
            <pc:sldMk cId="571586000" sldId="326"/>
            <ac:picMk id="3" creationId="{BFFFBF7E-8D6F-CD8E-68B8-6FA6ABF59A96}"/>
          </ac:picMkLst>
        </pc:picChg>
        <pc:picChg chg="add mod">
          <ac:chgData name="LITHIGESH P G" userId="0142839fbdc3d0ae" providerId="LiveId" clId="{4758295C-0E3D-4A57-AA44-08FC973B2ADA}" dt="2025-03-28T18:07:55.143" v="114" actId="1076"/>
          <ac:picMkLst>
            <pc:docMk/>
            <pc:sldMk cId="571586000" sldId="326"/>
            <ac:picMk id="11" creationId="{75C64AEC-AA95-9C2E-0202-BA0FED6F8084}"/>
          </ac:picMkLst>
        </pc:picChg>
        <pc:picChg chg="add mod">
          <ac:chgData name="LITHIGESH P G" userId="0142839fbdc3d0ae" providerId="LiveId" clId="{4758295C-0E3D-4A57-AA44-08FC973B2ADA}" dt="2025-03-28T18:05:16.411" v="110" actId="14100"/>
          <ac:picMkLst>
            <pc:docMk/>
            <pc:sldMk cId="571586000" sldId="326"/>
            <ac:picMk id="15" creationId="{C2A160D2-0FCE-2F5E-141B-840FBEE34447}"/>
          </ac:picMkLst>
        </pc:picChg>
        <pc:picChg chg="add mod">
          <ac:chgData name="LITHIGESH P G" userId="0142839fbdc3d0ae" providerId="LiveId" clId="{4758295C-0E3D-4A57-AA44-08FC973B2ADA}" dt="2025-03-28T18:07:41.285" v="112" actId="1076"/>
          <ac:picMkLst>
            <pc:docMk/>
            <pc:sldMk cId="571586000" sldId="326"/>
            <ac:picMk id="17" creationId="{833B7873-D14F-6F6B-5E40-ED2A6971DB30}"/>
          </ac:picMkLst>
        </pc:picChg>
      </pc:sldChg>
      <pc:sldChg chg="addSp delSp modSp add mod">
        <pc:chgData name="LITHIGESH P G" userId="0142839fbdc3d0ae" providerId="LiveId" clId="{4758295C-0E3D-4A57-AA44-08FC973B2ADA}" dt="2025-03-29T06:05:37.829" v="196" actId="14100"/>
        <pc:sldMkLst>
          <pc:docMk/>
          <pc:sldMk cId="3638450801" sldId="327"/>
        </pc:sldMkLst>
        <pc:spChg chg="mod">
          <ac:chgData name="LITHIGESH P G" userId="0142839fbdc3d0ae" providerId="LiveId" clId="{4758295C-0E3D-4A57-AA44-08FC973B2ADA}" dt="2025-03-29T06:03:31.061" v="159" actId="20577"/>
          <ac:spMkLst>
            <pc:docMk/>
            <pc:sldMk cId="3638450801" sldId="327"/>
            <ac:spMk id="5" creationId="{72C5385E-C2B8-76FE-4C78-0DA720A8298D}"/>
          </ac:spMkLst>
        </pc:spChg>
        <pc:picChg chg="add mod">
          <ac:chgData name="LITHIGESH P G" userId="0142839fbdc3d0ae" providerId="LiveId" clId="{4758295C-0E3D-4A57-AA44-08FC973B2ADA}" dt="2025-03-29T06:05:37.829" v="196" actId="14100"/>
          <ac:picMkLst>
            <pc:docMk/>
            <pc:sldMk cId="3638450801" sldId="327"/>
            <ac:picMk id="7" creationId="{CA375DD3-D8B9-3732-F555-D4DC6AF07F0F}"/>
          </ac:picMkLst>
        </pc:picChg>
        <pc:picChg chg="add mod">
          <ac:chgData name="LITHIGESH P G" userId="0142839fbdc3d0ae" providerId="LiveId" clId="{4758295C-0E3D-4A57-AA44-08FC973B2ADA}" dt="2025-03-29T06:05:28.616" v="193" actId="1076"/>
          <ac:picMkLst>
            <pc:docMk/>
            <pc:sldMk cId="3638450801" sldId="327"/>
            <ac:picMk id="8" creationId="{4B61E026-97CA-CF97-405F-3A7CDBB09A6A}"/>
          </ac:picMkLst>
        </pc:picChg>
      </pc:sldChg>
      <pc:sldChg chg="addSp delSp modSp add mod ord">
        <pc:chgData name="LITHIGESH P G" userId="0142839fbdc3d0ae" providerId="LiveId" clId="{4758295C-0E3D-4A57-AA44-08FC973B2ADA}" dt="2025-03-29T06:07:27.066" v="218" actId="1076"/>
        <pc:sldMkLst>
          <pc:docMk/>
          <pc:sldMk cId="3415219539" sldId="328"/>
        </pc:sldMkLst>
        <pc:picChg chg="add mod">
          <ac:chgData name="LITHIGESH P G" userId="0142839fbdc3d0ae" providerId="LiveId" clId="{4758295C-0E3D-4A57-AA44-08FC973B2ADA}" dt="2025-03-29T06:07:23.634" v="216" actId="1076"/>
          <ac:picMkLst>
            <pc:docMk/>
            <pc:sldMk cId="3415219539" sldId="328"/>
            <ac:picMk id="9" creationId="{1F8484E7-B553-19CD-CEA4-3B9AF2A88166}"/>
          </ac:picMkLst>
        </pc:picChg>
        <pc:picChg chg="add mod">
          <ac:chgData name="LITHIGESH P G" userId="0142839fbdc3d0ae" providerId="LiveId" clId="{4758295C-0E3D-4A57-AA44-08FC973B2ADA}" dt="2025-03-29T06:07:27.066" v="218" actId="1076"/>
          <ac:picMkLst>
            <pc:docMk/>
            <pc:sldMk cId="3415219539" sldId="328"/>
            <ac:picMk id="16" creationId="{CC7E9A49-2F63-B412-8938-9A3559991173}"/>
          </ac:picMkLst>
        </pc:picChg>
        <pc:picChg chg="add mod">
          <ac:chgData name="LITHIGESH P G" userId="0142839fbdc3d0ae" providerId="LiveId" clId="{4758295C-0E3D-4A57-AA44-08FC973B2ADA}" dt="2025-03-29T06:07:18.905" v="215" actId="14100"/>
          <ac:picMkLst>
            <pc:docMk/>
            <pc:sldMk cId="3415219539" sldId="328"/>
            <ac:picMk id="18" creationId="{32405F90-EB8C-EE11-09D1-15D8006F1A29}"/>
          </ac:picMkLst>
        </pc:picChg>
      </pc:sldChg>
      <pc:sldChg chg="modSp add mod">
        <pc:chgData name="LITHIGESH P G" userId="0142839fbdc3d0ae" providerId="LiveId" clId="{4758295C-0E3D-4A57-AA44-08FC973B2ADA}" dt="2025-03-30T07:04:46.572" v="285" actId="20577"/>
        <pc:sldMkLst>
          <pc:docMk/>
          <pc:sldMk cId="2163214173" sldId="329"/>
        </pc:sldMkLst>
        <pc:spChg chg="mod">
          <ac:chgData name="LITHIGESH P G" userId="0142839fbdc3d0ae" providerId="LiveId" clId="{4758295C-0E3D-4A57-AA44-08FC973B2ADA}" dt="2025-03-30T07:04:46.572" v="285" actId="20577"/>
          <ac:spMkLst>
            <pc:docMk/>
            <pc:sldMk cId="2163214173" sldId="329"/>
            <ac:spMk id="10" creationId="{64941EEB-E935-05C3-8191-AF3AA7DFED04}"/>
          </ac:spMkLst>
        </pc:spChg>
      </pc:sldChg>
      <pc:sldChg chg="addSp delSp modSp add mod ord modClrScheme chgLayout">
        <pc:chgData name="LITHIGESH P G" userId="0142839fbdc3d0ae" providerId="LiveId" clId="{4758295C-0E3D-4A57-AA44-08FC973B2ADA}" dt="2025-03-30T18:34:25.347" v="1328" actId="1076"/>
        <pc:sldMkLst>
          <pc:docMk/>
          <pc:sldMk cId="2670059865" sldId="330"/>
        </pc:sldMkLst>
        <pc:spChg chg="mod ord">
          <ac:chgData name="LITHIGESH P G" userId="0142839fbdc3d0ae" providerId="LiveId" clId="{4758295C-0E3D-4A57-AA44-08FC973B2ADA}" dt="2025-03-30T18:34:25.347" v="1328" actId="1076"/>
          <ac:spMkLst>
            <pc:docMk/>
            <pc:sldMk cId="2670059865" sldId="330"/>
            <ac:spMk id="5" creationId="{61498FB6-BCAA-4FA9-0CC4-BFEE82B5A5DE}"/>
          </ac:spMkLst>
        </pc:spChg>
        <pc:picChg chg="add mod">
          <ac:chgData name="LITHIGESH P G" userId="0142839fbdc3d0ae" providerId="LiveId" clId="{4758295C-0E3D-4A57-AA44-08FC973B2ADA}" dt="2025-03-30T07:03:05.029" v="246" actId="14100"/>
          <ac:picMkLst>
            <pc:docMk/>
            <pc:sldMk cId="2670059865" sldId="330"/>
            <ac:picMk id="7" creationId="{070F307B-27D7-DABE-7B16-D906CA22D223}"/>
          </ac:picMkLst>
        </pc:picChg>
        <pc:picChg chg="add mod">
          <ac:chgData name="LITHIGESH P G" userId="0142839fbdc3d0ae" providerId="LiveId" clId="{4758295C-0E3D-4A57-AA44-08FC973B2ADA}" dt="2025-03-30T07:04:09.112" v="264" actId="14100"/>
          <ac:picMkLst>
            <pc:docMk/>
            <pc:sldMk cId="2670059865" sldId="330"/>
            <ac:picMk id="9" creationId="{14E90F0E-B57E-2F1D-2BD4-88AB9A932275}"/>
          </ac:picMkLst>
        </pc:picChg>
        <pc:picChg chg="add mod">
          <ac:chgData name="LITHIGESH P G" userId="0142839fbdc3d0ae" providerId="LiveId" clId="{4758295C-0E3D-4A57-AA44-08FC973B2ADA}" dt="2025-03-30T07:03:58.970" v="262" actId="14100"/>
          <ac:picMkLst>
            <pc:docMk/>
            <pc:sldMk cId="2670059865" sldId="330"/>
            <ac:picMk id="13" creationId="{BEFDF6E8-0DDA-E404-AA16-34FB49630C20}"/>
          </ac:picMkLst>
        </pc:picChg>
      </pc:sldChg>
      <pc:sldChg chg="new del">
        <pc:chgData name="LITHIGESH P G" userId="0142839fbdc3d0ae" providerId="LiveId" clId="{4758295C-0E3D-4A57-AA44-08FC973B2ADA}" dt="2025-03-30T18:01:40.461" v="288" actId="2696"/>
        <pc:sldMkLst>
          <pc:docMk/>
          <pc:sldMk cId="3630847603" sldId="331"/>
        </pc:sldMkLst>
      </pc:sldChg>
      <pc:sldChg chg="addSp delSp modSp add mod ord modClrScheme chgLayout">
        <pc:chgData name="LITHIGESH P G" userId="0142839fbdc3d0ae" providerId="LiveId" clId="{4758295C-0E3D-4A57-AA44-08FC973B2ADA}" dt="2025-04-01T05:19:50.713" v="1332"/>
        <pc:sldMkLst>
          <pc:docMk/>
          <pc:sldMk cId="2659988430" sldId="332"/>
        </pc:sldMkLst>
        <pc:spChg chg="mod ord">
          <ac:chgData name="LITHIGESH P G" userId="0142839fbdc3d0ae" providerId="LiveId" clId="{4758295C-0E3D-4A57-AA44-08FC973B2ADA}" dt="2025-03-30T18:34:15.534" v="1327" actId="1076"/>
          <ac:spMkLst>
            <pc:docMk/>
            <pc:sldMk cId="2659988430" sldId="332"/>
            <ac:spMk id="5" creationId="{1CC74AA8-F298-39F5-7ADC-B395BB310291}"/>
          </ac:spMkLst>
        </pc:spChg>
        <pc:graphicFrameChg chg="add mod modGraphic">
          <ac:chgData name="LITHIGESH P G" userId="0142839fbdc3d0ae" providerId="LiveId" clId="{4758295C-0E3D-4A57-AA44-08FC973B2ADA}" dt="2025-03-30T18:15:01.833" v="751" actId="122"/>
          <ac:graphicFrameMkLst>
            <pc:docMk/>
            <pc:sldMk cId="2659988430" sldId="332"/>
            <ac:graphicFrameMk id="3" creationId="{3D039180-08B1-4F40-8ABE-44C6B8D69FCF}"/>
          </ac:graphicFrameMkLst>
        </pc:graphicFrameChg>
      </pc:sldChg>
      <pc:sldChg chg="new del">
        <pc:chgData name="LITHIGESH P G" userId="0142839fbdc3d0ae" providerId="LiveId" clId="{4758295C-0E3D-4A57-AA44-08FC973B2ADA}" dt="2025-03-30T18:15:50.736" v="753" actId="2696"/>
        <pc:sldMkLst>
          <pc:docMk/>
          <pc:sldMk cId="1862556854" sldId="333"/>
        </pc:sldMkLst>
      </pc:sldChg>
      <pc:sldChg chg="modSp add mod modClrScheme chgLayout">
        <pc:chgData name="LITHIGESH P G" userId="0142839fbdc3d0ae" providerId="LiveId" clId="{4758295C-0E3D-4A57-AA44-08FC973B2ADA}" dt="2025-03-30T18:33:13.935" v="1319" actId="1076"/>
        <pc:sldMkLst>
          <pc:docMk/>
          <pc:sldMk cId="2783694736" sldId="333"/>
        </pc:sldMkLst>
        <pc:spChg chg="mod ord">
          <ac:chgData name="LITHIGESH P G" userId="0142839fbdc3d0ae" providerId="LiveId" clId="{4758295C-0E3D-4A57-AA44-08FC973B2ADA}" dt="2025-03-30T18:33:13.935" v="1319" actId="1076"/>
          <ac:spMkLst>
            <pc:docMk/>
            <pc:sldMk cId="2783694736" sldId="333"/>
            <ac:spMk id="5" creationId="{5162F9CB-130C-2A80-BFA8-FFD10490E298}"/>
          </ac:spMkLst>
        </pc:spChg>
        <pc:graphicFrameChg chg="mod modGraphic">
          <ac:chgData name="LITHIGESH P G" userId="0142839fbdc3d0ae" providerId="LiveId" clId="{4758295C-0E3D-4A57-AA44-08FC973B2ADA}" dt="2025-03-30T18:30:05.748" v="1255" actId="20577"/>
          <ac:graphicFrameMkLst>
            <pc:docMk/>
            <pc:sldMk cId="2783694736" sldId="333"/>
            <ac:graphicFrameMk id="3" creationId="{E0611271-9333-1C74-6945-5B6B568B83B9}"/>
          </ac:graphicFrameMkLst>
        </pc:graphicFrameChg>
      </pc:sldChg>
      <pc:sldChg chg="modSp add mod modClrScheme chgLayout">
        <pc:chgData name="LITHIGESH P G" userId="0142839fbdc3d0ae" providerId="LiveId" clId="{4758295C-0E3D-4A57-AA44-08FC973B2ADA}" dt="2025-03-30T18:33:19.302" v="1320" actId="1076"/>
        <pc:sldMkLst>
          <pc:docMk/>
          <pc:sldMk cId="3168244884" sldId="334"/>
        </pc:sldMkLst>
        <pc:spChg chg="mod ord">
          <ac:chgData name="LITHIGESH P G" userId="0142839fbdc3d0ae" providerId="LiveId" clId="{4758295C-0E3D-4A57-AA44-08FC973B2ADA}" dt="2025-03-30T18:33:19.302" v="1320" actId="1076"/>
          <ac:spMkLst>
            <pc:docMk/>
            <pc:sldMk cId="3168244884" sldId="334"/>
            <ac:spMk id="5" creationId="{C83DE259-4E8D-E02C-FAFA-EDA8311D73B3}"/>
          </ac:spMkLst>
        </pc:spChg>
        <pc:graphicFrameChg chg="mod modGraphic">
          <ac:chgData name="LITHIGESH P G" userId="0142839fbdc3d0ae" providerId="LiveId" clId="{4758295C-0E3D-4A57-AA44-08FC973B2ADA}" dt="2025-03-30T18:30:30.437" v="1285" actId="20577"/>
          <ac:graphicFrameMkLst>
            <pc:docMk/>
            <pc:sldMk cId="3168244884" sldId="334"/>
            <ac:graphicFrameMk id="3" creationId="{72364439-A310-93DA-27C8-8DA491A83508}"/>
          </ac:graphicFrameMkLst>
        </pc:graphicFrameChg>
      </pc:sldChg>
      <pc:sldChg chg="modSp add mod modClrScheme chgLayout">
        <pc:chgData name="LITHIGESH P G" userId="0142839fbdc3d0ae" providerId="LiveId" clId="{4758295C-0E3D-4A57-AA44-08FC973B2ADA}" dt="2025-03-30T18:33:25.558" v="1321" actId="1076"/>
        <pc:sldMkLst>
          <pc:docMk/>
          <pc:sldMk cId="1718489243" sldId="335"/>
        </pc:sldMkLst>
        <pc:spChg chg="mod ord">
          <ac:chgData name="LITHIGESH P G" userId="0142839fbdc3d0ae" providerId="LiveId" clId="{4758295C-0E3D-4A57-AA44-08FC973B2ADA}" dt="2025-03-30T18:33:25.558" v="1321" actId="1076"/>
          <ac:spMkLst>
            <pc:docMk/>
            <pc:sldMk cId="1718489243" sldId="335"/>
            <ac:spMk id="5" creationId="{532C82BC-7331-15F7-2D0F-3A0CE370C008}"/>
          </ac:spMkLst>
        </pc:spChg>
        <pc:graphicFrameChg chg="mod modGraphic">
          <ac:chgData name="LITHIGESH P G" userId="0142839fbdc3d0ae" providerId="LiveId" clId="{4758295C-0E3D-4A57-AA44-08FC973B2ADA}" dt="2025-03-30T18:30:54.004" v="1313" actId="20577"/>
          <ac:graphicFrameMkLst>
            <pc:docMk/>
            <pc:sldMk cId="1718489243" sldId="335"/>
            <ac:graphicFrameMk id="3" creationId="{72AE768B-7233-BD8C-A8FD-ECA8A992A97B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618C9380-1EE0-D98D-7B53-05BAD967E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FF54C995-1F77-D592-502B-067335CC55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5C0D61EF-CCE4-6F49-E196-67ECC272E2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9789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E8E835AA-23BD-0B87-60D5-9886889D2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C713E6B2-6EBA-BA44-23D7-8465701C72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9B548133-D0C8-B24F-05E7-97D0952F35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598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4F7CE081-1CAC-807D-7CBD-7E6B0DE9F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979323EA-5E7E-F6C1-D40C-5B218B6D97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3FBDF211-99E0-CCDF-6109-E45C36A785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4337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FCFFC7BE-A5EB-0D7B-56A6-DFBDC8C77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6E698D99-4C1C-819C-5CDB-87EF6B18F9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32D52FE1-4B9D-959D-0319-71557E0999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897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C292C973-C309-7AA6-D44E-85E72A2C4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A52EE420-E234-368E-1121-CAFD9623D47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041C47F3-E2D9-EFC0-9B05-CAC9F0F10D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05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5B2E2653-2E4F-A854-7BFC-255A1D3B7F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FA7BF0F9-0845-4F63-E904-E3B8BE154D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4C599C5A-A5B2-A3B0-D2AE-AAC3102C6D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4222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D2D73077-F7A1-9EDA-CABB-58EBBAC70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C0571346-315B-39CD-4AB3-6AC2DD9056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EE6FD43E-1439-D22A-C1F0-0204FB468A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4694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C2F1DFAE-5DF3-BFA6-71C1-A1B7DBE3EE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6B1B4151-FB6C-7F49-80C2-D1CC9F8FCA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C37E61A6-4225-9A66-7C7D-2CF55A6238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0422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F7F7FACC-900A-7312-E571-B9ECA6C38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A99A774E-D1FA-3571-9FBD-AD2A555944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B080E4BA-80AA-5EBB-1BC1-2F6EB4CEBF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89411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9D272757-57E3-64F1-1031-1C55C76A17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00CE55CE-D561-E0C0-879F-B6A2D69312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7B90E87F-45EE-E163-8DF9-C7662E2F52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0661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6515167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E2902F38-E277-FDA8-420A-88C52E653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2A849894-3A76-1144-0525-0787ECCA387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804F62E1-3DB6-8AFF-9D32-418ADB3EC7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072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A33DC0E7-E485-80EB-C5EB-1D8E448BA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F718BBBA-FCA9-4A57-BE67-4F1052F601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1BB38093-9AA6-08CA-B8A6-6B6C9F51848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372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D34D1C28-4CBE-9F92-F355-38C220BA02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9C6CA0E8-FAD8-67FA-6ABA-E0ABDBA7CB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918029D1-6404-9624-DB55-1D3F95E101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5280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>
          <a:extLst>
            <a:ext uri="{FF2B5EF4-FFF2-40B4-BE49-F238E27FC236}">
              <a16:creationId xmlns:a16="http://schemas.microsoft.com/office/drawing/2014/main" id="{44E6B128-A62A-34A4-3CA2-69D1B714C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>
            <a:extLst>
              <a:ext uri="{FF2B5EF4-FFF2-40B4-BE49-F238E27FC236}">
                <a16:creationId xmlns:a16="http://schemas.microsoft.com/office/drawing/2014/main" id="{44854AD3-4F13-3026-E16A-C14831D7F4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>
            <a:extLst>
              <a:ext uri="{FF2B5EF4-FFF2-40B4-BE49-F238E27FC236}">
                <a16:creationId xmlns:a16="http://schemas.microsoft.com/office/drawing/2014/main" id="{D238524D-DB68-3AAA-6F19-98B412DE22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236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DE26A-5B47-B53C-F913-A32C7F72E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22A7A-9159-AFF4-953E-64B575F68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51101A-1537-C119-E337-8EC2B00D95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46581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3531E801-03FB-B0BD-C8BD-8981A5487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>
            <a:extLst>
              <a:ext uri="{FF2B5EF4-FFF2-40B4-BE49-F238E27FC236}">
                <a16:creationId xmlns:a16="http://schemas.microsoft.com/office/drawing/2014/main" id="{297BF47C-C7B2-EDD1-233C-EE33BDC2EE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>
            <a:extLst>
              <a:ext uri="{FF2B5EF4-FFF2-40B4-BE49-F238E27FC236}">
                <a16:creationId xmlns:a16="http://schemas.microsoft.com/office/drawing/2014/main" id="{367A521B-7645-093D-D9EA-24B12EC606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0737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>
          <a:extLst>
            <a:ext uri="{FF2B5EF4-FFF2-40B4-BE49-F238E27FC236}">
              <a16:creationId xmlns:a16="http://schemas.microsoft.com/office/drawing/2014/main" id="{30E75400-9961-63C2-4340-7DF199C361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>
            <a:extLst>
              <a:ext uri="{FF2B5EF4-FFF2-40B4-BE49-F238E27FC236}">
                <a16:creationId xmlns:a16="http://schemas.microsoft.com/office/drawing/2014/main" id="{4962BEBE-51BA-E339-36AA-D687D10F77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>
            <a:extLst>
              <a:ext uri="{FF2B5EF4-FFF2-40B4-BE49-F238E27FC236}">
                <a16:creationId xmlns:a16="http://schemas.microsoft.com/office/drawing/2014/main" id="{FEA6F296-374A-2E70-134A-7DA9ABB6BF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040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7BEDF64C-81FE-9A43-CFE3-98F848A62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24BCDB00-CBFF-27A4-F9BE-216690FB5C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229D08DE-0A93-4E81-EDBD-8DBA72E912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41241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>
          <a:extLst>
            <a:ext uri="{FF2B5EF4-FFF2-40B4-BE49-F238E27FC236}">
              <a16:creationId xmlns:a16="http://schemas.microsoft.com/office/drawing/2014/main" id="{765D9143-AFA1-C394-1F16-1E5089D78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>
            <a:extLst>
              <a:ext uri="{FF2B5EF4-FFF2-40B4-BE49-F238E27FC236}">
                <a16:creationId xmlns:a16="http://schemas.microsoft.com/office/drawing/2014/main" id="{A3C66300-6F1A-8A7F-3EBF-699D1DFF54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>
            <a:extLst>
              <a:ext uri="{FF2B5EF4-FFF2-40B4-BE49-F238E27FC236}">
                <a16:creationId xmlns:a16="http://schemas.microsoft.com/office/drawing/2014/main" id="{3886B0D8-591D-AEAA-FDE4-FC23B14A36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08952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8" r:id="rId3"/>
    <p:sldLayoutId id="2147483663" r:id="rId4"/>
    <p:sldLayoutId id="2147483669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jpg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Diabetes Classification</a:t>
            </a:r>
            <a:endParaRPr dirty="0"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4902363" y="3940436"/>
            <a:ext cx="3651702" cy="1116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Lithigesh P G – [CB.EN.U4CCE23025]</a:t>
            </a:r>
          </a:p>
          <a:p>
            <a:pPr marL="0" indent="0" algn="l"/>
            <a:r>
              <a:rPr lang="en-IN" dirty="0"/>
              <a:t>Nivas G – [CB.EN.U4CCE23030]</a:t>
            </a:r>
          </a:p>
          <a:p>
            <a:pPr marL="0" indent="0" algn="l"/>
            <a:r>
              <a:rPr lang="en-IN" dirty="0"/>
              <a:t>Praveen S – [CB.EN.U4CCE23035]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2941650" y="2594800"/>
            <a:ext cx="3260700" cy="787275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200" b="0" dirty="0">
                <a:latin typeface="Montserrat ExtraLight"/>
                <a:ea typeface="Montserrat ExtraLight"/>
                <a:cs typeface="Montserrat ExtraLight"/>
                <a:sym typeface="Montserrat ExtraLight"/>
              </a:rPr>
              <a:t>Using Machine Learning</a:t>
            </a:r>
            <a:endParaRPr sz="2200" b="0" dirty="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Google Shape;2423;p73">
            <a:extLst>
              <a:ext uri="{FF2B5EF4-FFF2-40B4-BE49-F238E27FC236}">
                <a16:creationId xmlns:a16="http://schemas.microsoft.com/office/drawing/2014/main" id="{3079B2C1-4990-85CC-AE74-01EAEC346746}"/>
              </a:ext>
            </a:extLst>
          </p:cNvPr>
          <p:cNvSpPr/>
          <p:nvPr/>
        </p:nvSpPr>
        <p:spPr>
          <a:xfrm>
            <a:off x="4801955" y="4278533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423;p73">
            <a:extLst>
              <a:ext uri="{FF2B5EF4-FFF2-40B4-BE49-F238E27FC236}">
                <a16:creationId xmlns:a16="http://schemas.microsoft.com/office/drawing/2014/main" id="{D324AB81-0877-3929-4C9C-61E1DCE47A8E}"/>
              </a:ext>
            </a:extLst>
          </p:cNvPr>
          <p:cNvSpPr/>
          <p:nvPr/>
        </p:nvSpPr>
        <p:spPr>
          <a:xfrm>
            <a:off x="4801955" y="4498798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423;p73">
            <a:extLst>
              <a:ext uri="{FF2B5EF4-FFF2-40B4-BE49-F238E27FC236}">
                <a16:creationId xmlns:a16="http://schemas.microsoft.com/office/drawing/2014/main" id="{E3DC5A44-7418-5CDE-7CAC-7A99F39AA799}"/>
              </a:ext>
            </a:extLst>
          </p:cNvPr>
          <p:cNvSpPr/>
          <p:nvPr/>
        </p:nvSpPr>
        <p:spPr>
          <a:xfrm>
            <a:off x="4795936" y="4719063"/>
            <a:ext cx="100408" cy="148681"/>
          </a:xfrm>
          <a:custGeom>
            <a:avLst/>
            <a:gdLst/>
            <a:ahLst/>
            <a:cxnLst/>
            <a:rect l="l" t="t" r="r" b="b"/>
            <a:pathLst>
              <a:path w="1649" h="2442" extrusionOk="0">
                <a:moveTo>
                  <a:pt x="501" y="1"/>
                </a:moveTo>
                <a:cubicBezTo>
                  <a:pt x="238" y="1"/>
                  <a:pt x="1" y="336"/>
                  <a:pt x="250" y="590"/>
                </a:cubicBezTo>
                <a:lnTo>
                  <a:pt x="841" y="1232"/>
                </a:lnTo>
                <a:lnTo>
                  <a:pt x="250" y="1874"/>
                </a:lnTo>
                <a:cubicBezTo>
                  <a:pt x="36" y="2126"/>
                  <a:pt x="260" y="2441"/>
                  <a:pt x="516" y="2441"/>
                </a:cubicBezTo>
                <a:cubicBezTo>
                  <a:pt x="596" y="2441"/>
                  <a:pt x="680" y="2410"/>
                  <a:pt x="754" y="2336"/>
                </a:cubicBezTo>
                <a:lnTo>
                  <a:pt x="1555" y="1463"/>
                </a:lnTo>
                <a:cubicBezTo>
                  <a:pt x="1613" y="1405"/>
                  <a:pt x="1641" y="1326"/>
                  <a:pt x="1649" y="1246"/>
                </a:cubicBezTo>
                <a:cubicBezTo>
                  <a:pt x="1649" y="1239"/>
                  <a:pt x="1649" y="1239"/>
                  <a:pt x="1649" y="1232"/>
                </a:cubicBezTo>
                <a:cubicBezTo>
                  <a:pt x="1649" y="1225"/>
                  <a:pt x="1649" y="1225"/>
                  <a:pt x="1649" y="1218"/>
                </a:cubicBezTo>
                <a:cubicBezTo>
                  <a:pt x="1641" y="1138"/>
                  <a:pt x="1613" y="1059"/>
                  <a:pt x="1555" y="1001"/>
                </a:cubicBezTo>
                <a:lnTo>
                  <a:pt x="754" y="129"/>
                </a:lnTo>
                <a:cubicBezTo>
                  <a:pt x="679" y="38"/>
                  <a:pt x="588" y="1"/>
                  <a:pt x="501" y="1"/>
                </a:cubicBez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58897A23-8F45-0FBD-1C3A-D971A3AB9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BB6CFB-124F-1C39-A007-15C7EC41837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6515" y="105407"/>
            <a:ext cx="5735638" cy="941388"/>
          </a:xfrm>
        </p:spPr>
        <p:txBody>
          <a:bodyPr/>
          <a:lstStyle/>
          <a:p>
            <a:r>
              <a:rPr lang="en" sz="2800" dirty="0">
                <a:solidFill>
                  <a:srgbClr val="FFAB40"/>
                </a:solidFill>
                <a:latin typeface="Montserrat ExtraBold" panose="00000900000000000000" pitchFamily="2" charset="0"/>
              </a:rPr>
              <a:t>Logistic Regression</a:t>
            </a:r>
            <a:endParaRPr lang="en-IN" sz="2800" dirty="0"/>
          </a:p>
        </p:txBody>
      </p:sp>
      <p:cxnSp>
        <p:nvCxnSpPr>
          <p:cNvPr id="10" name="Google Shape;209;p43">
            <a:extLst>
              <a:ext uri="{FF2B5EF4-FFF2-40B4-BE49-F238E27FC236}">
                <a16:creationId xmlns:a16="http://schemas.microsoft.com/office/drawing/2014/main" id="{70535F97-D069-A9C9-43AC-419AA3383C5B}"/>
              </a:ext>
            </a:extLst>
          </p:cNvPr>
          <p:cNvCxnSpPr>
            <a:cxnSpLocks/>
          </p:cNvCxnSpPr>
          <p:nvPr/>
        </p:nvCxnSpPr>
        <p:spPr>
          <a:xfrm>
            <a:off x="506515" y="105407"/>
            <a:ext cx="0" cy="57523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E25C820-437F-C8F6-9ED7-03DFFF498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90" y="1181824"/>
            <a:ext cx="3643396" cy="302508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2D4691-2A59-4554-0842-5AC382B397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28643"/>
            <a:ext cx="4239217" cy="1886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64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093A4A4E-031E-B549-B397-55C7762616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BDCC49-F890-506C-76BA-932E904F1D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6515" y="105407"/>
            <a:ext cx="5735638" cy="941388"/>
          </a:xfrm>
        </p:spPr>
        <p:txBody>
          <a:bodyPr/>
          <a:lstStyle/>
          <a:p>
            <a:r>
              <a:rPr lang="en" sz="2800" dirty="0">
                <a:solidFill>
                  <a:srgbClr val="FFAB40"/>
                </a:solidFill>
                <a:latin typeface="Montserrat ExtraBold" panose="00000900000000000000" pitchFamily="2" charset="0"/>
              </a:rPr>
              <a:t>Logistic Regression</a:t>
            </a:r>
            <a:endParaRPr lang="en-IN" sz="2800" dirty="0"/>
          </a:p>
        </p:txBody>
      </p:sp>
      <p:cxnSp>
        <p:nvCxnSpPr>
          <p:cNvPr id="10" name="Google Shape;209;p43">
            <a:extLst>
              <a:ext uri="{FF2B5EF4-FFF2-40B4-BE49-F238E27FC236}">
                <a16:creationId xmlns:a16="http://schemas.microsoft.com/office/drawing/2014/main" id="{A962FCF1-BBB2-B6A5-9EE1-DBE4137F0AFE}"/>
              </a:ext>
            </a:extLst>
          </p:cNvPr>
          <p:cNvCxnSpPr>
            <a:cxnSpLocks/>
          </p:cNvCxnSpPr>
          <p:nvPr/>
        </p:nvCxnSpPr>
        <p:spPr>
          <a:xfrm>
            <a:off x="506515" y="105407"/>
            <a:ext cx="0" cy="575237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97E58F9-6727-C7E6-FA9F-00BE2777A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72" y="1130489"/>
            <a:ext cx="4345118" cy="31115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C93AF3-3139-E1BB-3AA4-7CC66C4E7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011" y="1130489"/>
            <a:ext cx="4177731" cy="316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110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6B4E8888-6327-8893-3F74-DA97DE5C9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DEBD607-3AE3-FE77-8A49-DE5E04C07B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0641" y="208349"/>
            <a:ext cx="5735638" cy="941388"/>
          </a:xfrm>
        </p:spPr>
        <p:txBody>
          <a:bodyPr/>
          <a:lstStyle/>
          <a:p>
            <a:r>
              <a:rPr lang="en" sz="2800" dirty="0">
                <a:solidFill>
                  <a:srgbClr val="FFAB40"/>
                </a:solidFill>
                <a:latin typeface="Montserrat ExtraBold" panose="00000900000000000000" pitchFamily="2" charset="0"/>
              </a:rPr>
              <a:t>Decision Tree</a:t>
            </a:r>
            <a:endParaRPr lang="en-IN" sz="2800" dirty="0"/>
          </a:p>
        </p:txBody>
      </p:sp>
      <p:cxnSp>
        <p:nvCxnSpPr>
          <p:cNvPr id="10" name="Google Shape;209;p43">
            <a:extLst>
              <a:ext uri="{FF2B5EF4-FFF2-40B4-BE49-F238E27FC236}">
                <a16:creationId xmlns:a16="http://schemas.microsoft.com/office/drawing/2014/main" id="{3290DFB4-6B59-3602-C63B-B44A7C01E9C0}"/>
              </a:ext>
            </a:extLst>
          </p:cNvPr>
          <p:cNvCxnSpPr>
            <a:cxnSpLocks/>
          </p:cNvCxnSpPr>
          <p:nvPr/>
        </p:nvCxnSpPr>
        <p:spPr>
          <a:xfrm>
            <a:off x="506515" y="105407"/>
            <a:ext cx="0" cy="69211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0CDFD1F1-96BE-117C-485C-96D5F89690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39" y="1052259"/>
            <a:ext cx="6906322" cy="375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868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8BB41566-1FFE-C26B-DDCA-93E4D78E0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902045-8654-B892-BE5A-9D2ECCC1B3D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6515" y="163919"/>
            <a:ext cx="5735638" cy="941388"/>
          </a:xfrm>
        </p:spPr>
        <p:txBody>
          <a:bodyPr/>
          <a:lstStyle/>
          <a:p>
            <a:r>
              <a:rPr lang="en" sz="2800" dirty="0">
                <a:solidFill>
                  <a:srgbClr val="FFAB40"/>
                </a:solidFill>
                <a:latin typeface="Montserrat ExtraBold" panose="00000900000000000000" pitchFamily="2" charset="0"/>
              </a:rPr>
              <a:t>Decision Tree</a:t>
            </a:r>
            <a:endParaRPr lang="en-IN" sz="2800" dirty="0"/>
          </a:p>
        </p:txBody>
      </p:sp>
      <p:cxnSp>
        <p:nvCxnSpPr>
          <p:cNvPr id="10" name="Google Shape;209;p43">
            <a:extLst>
              <a:ext uri="{FF2B5EF4-FFF2-40B4-BE49-F238E27FC236}">
                <a16:creationId xmlns:a16="http://schemas.microsoft.com/office/drawing/2014/main" id="{46BC37F2-AE49-ADF1-0303-E7E5A8313A72}"/>
              </a:ext>
            </a:extLst>
          </p:cNvPr>
          <p:cNvCxnSpPr>
            <a:cxnSpLocks/>
          </p:cNvCxnSpPr>
          <p:nvPr/>
        </p:nvCxnSpPr>
        <p:spPr>
          <a:xfrm>
            <a:off x="506515" y="105407"/>
            <a:ext cx="0" cy="71274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8E287FB-A034-F6D4-FFCE-28FBFFB8A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15" y="1385888"/>
            <a:ext cx="3485277" cy="306793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CFC4D8-7E5E-38EF-0CB2-1A6E3F40F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420" y="259379"/>
            <a:ext cx="3993944" cy="18088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D55F08-E31D-B54C-01C4-70E2C6B793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5419" y="2407831"/>
            <a:ext cx="3993944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347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6ED23F22-F668-CF2C-931E-2914358D68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F4D0A20-04CE-D58B-1335-417FA0D353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6515" y="163919"/>
            <a:ext cx="5735638" cy="941388"/>
          </a:xfrm>
        </p:spPr>
        <p:txBody>
          <a:bodyPr/>
          <a:lstStyle/>
          <a:p>
            <a:r>
              <a:rPr lang="en" dirty="0">
                <a:solidFill>
                  <a:srgbClr val="FFAB40"/>
                </a:solidFill>
                <a:latin typeface="Montserrat ExtraBold" panose="00000900000000000000" pitchFamily="2" charset="0"/>
              </a:rPr>
              <a:t>Random Forest</a:t>
            </a:r>
            <a:endParaRPr lang="en-IN" sz="2800" dirty="0"/>
          </a:p>
        </p:txBody>
      </p:sp>
      <p:cxnSp>
        <p:nvCxnSpPr>
          <p:cNvPr id="10" name="Google Shape;209;p43">
            <a:extLst>
              <a:ext uri="{FF2B5EF4-FFF2-40B4-BE49-F238E27FC236}">
                <a16:creationId xmlns:a16="http://schemas.microsoft.com/office/drawing/2014/main" id="{3CD05C2E-8724-F5FA-4E36-3695C9478C9E}"/>
              </a:ext>
            </a:extLst>
          </p:cNvPr>
          <p:cNvCxnSpPr>
            <a:cxnSpLocks/>
          </p:cNvCxnSpPr>
          <p:nvPr/>
        </p:nvCxnSpPr>
        <p:spPr>
          <a:xfrm>
            <a:off x="506515" y="105407"/>
            <a:ext cx="0" cy="71274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FFFBF7E-8D6F-CD8E-68B8-6FA6ABF59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69" y="1256454"/>
            <a:ext cx="3460468" cy="3333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C64AEC-AA95-9C2E-0202-BA0FED6F8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969" y="2510"/>
            <a:ext cx="4065478" cy="17384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A160D2-0FCE-2F5E-141B-840FBEE34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553" y="1740977"/>
            <a:ext cx="4268694" cy="32386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3B7873-D14F-6F6B-5E40-ED2A6971D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0839" y="1823611"/>
            <a:ext cx="4118608" cy="3157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86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BE28331B-2C93-1FCE-8194-9E62233F5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2AC1D5F-F602-4E89-C45A-58C25AE333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6515" y="163919"/>
            <a:ext cx="5735638" cy="941388"/>
          </a:xfrm>
        </p:spPr>
        <p:txBody>
          <a:bodyPr/>
          <a:lstStyle/>
          <a:p>
            <a:r>
              <a:rPr lang="en" dirty="0">
                <a:solidFill>
                  <a:srgbClr val="FFAB40"/>
                </a:solidFill>
                <a:latin typeface="Montserrat ExtraBold" panose="00000900000000000000" pitchFamily="2" charset="0"/>
              </a:rPr>
              <a:t>Na</a:t>
            </a:r>
            <a:r>
              <a:rPr lang="en-IN" dirty="0">
                <a:solidFill>
                  <a:srgbClr val="FFAB40"/>
                </a:solidFill>
                <a:latin typeface="Montserrat ExtraBold" panose="00000900000000000000" pitchFamily="2" charset="0"/>
              </a:rPr>
              <a:t>ï</a:t>
            </a:r>
            <a:r>
              <a:rPr lang="en" dirty="0">
                <a:solidFill>
                  <a:srgbClr val="FFAB40"/>
                </a:solidFill>
                <a:latin typeface="Montserrat ExtraBold" panose="00000900000000000000" pitchFamily="2" charset="0"/>
              </a:rPr>
              <a:t>ve Bayes</a:t>
            </a:r>
            <a:endParaRPr lang="en-IN" sz="2800" dirty="0"/>
          </a:p>
        </p:txBody>
      </p:sp>
      <p:cxnSp>
        <p:nvCxnSpPr>
          <p:cNvPr id="10" name="Google Shape;209;p43">
            <a:extLst>
              <a:ext uri="{FF2B5EF4-FFF2-40B4-BE49-F238E27FC236}">
                <a16:creationId xmlns:a16="http://schemas.microsoft.com/office/drawing/2014/main" id="{1C852FD1-EB04-6A58-B054-84322558A926}"/>
              </a:ext>
            </a:extLst>
          </p:cNvPr>
          <p:cNvCxnSpPr>
            <a:cxnSpLocks/>
          </p:cNvCxnSpPr>
          <p:nvPr/>
        </p:nvCxnSpPr>
        <p:spPr>
          <a:xfrm>
            <a:off x="506515" y="105407"/>
            <a:ext cx="0" cy="71274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2F53EE99-8D93-A439-68C5-8F90E830D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4002" y="163920"/>
            <a:ext cx="3965361" cy="17955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B8F487-9DA9-BC03-BAF2-5229335C5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0159" y="1918213"/>
            <a:ext cx="4019204" cy="32252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218CA8-7634-46F4-FC74-5D8F6AFA31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97" y="1776007"/>
            <a:ext cx="3582127" cy="32252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A76B3E-DB69-5C6A-8D23-AB053DB911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637" y="1163819"/>
            <a:ext cx="36480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39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888F60FE-19EA-C2A7-9283-C77CA629F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48DE90-06EC-53BA-B319-202793EF58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6515" y="163919"/>
            <a:ext cx="5735638" cy="941388"/>
          </a:xfrm>
        </p:spPr>
        <p:txBody>
          <a:bodyPr/>
          <a:lstStyle/>
          <a:p>
            <a:r>
              <a:rPr lang="en" sz="2800" dirty="0">
                <a:solidFill>
                  <a:srgbClr val="FFAB40"/>
                </a:solidFill>
                <a:latin typeface="Montserrat ExtraBold" panose="00000900000000000000" pitchFamily="2" charset="0"/>
              </a:rPr>
              <a:t>Neural Network</a:t>
            </a:r>
            <a:endParaRPr lang="en-IN" sz="2800" dirty="0"/>
          </a:p>
        </p:txBody>
      </p:sp>
      <p:cxnSp>
        <p:nvCxnSpPr>
          <p:cNvPr id="10" name="Google Shape;209;p43">
            <a:extLst>
              <a:ext uri="{FF2B5EF4-FFF2-40B4-BE49-F238E27FC236}">
                <a16:creationId xmlns:a16="http://schemas.microsoft.com/office/drawing/2014/main" id="{5DECD1AB-45E6-FDFB-2B61-640DCB7D7482}"/>
              </a:ext>
            </a:extLst>
          </p:cNvPr>
          <p:cNvCxnSpPr>
            <a:cxnSpLocks/>
          </p:cNvCxnSpPr>
          <p:nvPr/>
        </p:nvCxnSpPr>
        <p:spPr>
          <a:xfrm>
            <a:off x="506515" y="105407"/>
            <a:ext cx="0" cy="71274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1F8484E7-B553-19CD-CEA4-3B9AF2A88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12" y="2065519"/>
            <a:ext cx="4153688" cy="18266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7E9A49-2F63-B412-8938-9A3559991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226" y="962526"/>
            <a:ext cx="3734637" cy="31046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405F90-EB8C-EE11-09D1-15D8006F1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41" y="1225403"/>
            <a:ext cx="3197786" cy="35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19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B26A0C12-1844-30B0-3AFF-35CB566507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2C5385E-C2B8-76FE-4C78-0DA720A829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6515" y="163919"/>
            <a:ext cx="5735638" cy="941388"/>
          </a:xfrm>
        </p:spPr>
        <p:txBody>
          <a:bodyPr/>
          <a:lstStyle/>
          <a:p>
            <a:r>
              <a:rPr lang="en" sz="2800" dirty="0">
                <a:solidFill>
                  <a:srgbClr val="FFAB40"/>
                </a:solidFill>
                <a:latin typeface="Montserrat ExtraBold" panose="00000900000000000000" pitchFamily="2" charset="0"/>
              </a:rPr>
              <a:t>Neural Network</a:t>
            </a:r>
            <a:endParaRPr lang="en-IN" sz="2800" dirty="0"/>
          </a:p>
        </p:txBody>
      </p:sp>
      <p:cxnSp>
        <p:nvCxnSpPr>
          <p:cNvPr id="10" name="Google Shape;209;p43">
            <a:extLst>
              <a:ext uri="{FF2B5EF4-FFF2-40B4-BE49-F238E27FC236}">
                <a16:creationId xmlns:a16="http://schemas.microsoft.com/office/drawing/2014/main" id="{302E633E-B17A-74F4-14E7-55DEB15468E9}"/>
              </a:ext>
            </a:extLst>
          </p:cNvPr>
          <p:cNvCxnSpPr>
            <a:cxnSpLocks/>
          </p:cNvCxnSpPr>
          <p:nvPr/>
        </p:nvCxnSpPr>
        <p:spPr>
          <a:xfrm>
            <a:off x="506515" y="105407"/>
            <a:ext cx="0" cy="71274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A375DD3-D8B9-3732-F555-D4DC6AF07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894" y="1145698"/>
            <a:ext cx="4221215" cy="33873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61E026-97CA-CF97-405F-3A7CDBB09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180" y="1198625"/>
            <a:ext cx="4221215" cy="333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50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65481F8D-EBEC-CEC3-4926-4D02E63BC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498FB6-BCAA-4FA9-0CC4-BFEE82B5A5D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6515" y="132339"/>
            <a:ext cx="5735638" cy="941387"/>
          </a:xfrm>
        </p:spPr>
        <p:txBody>
          <a:bodyPr/>
          <a:lstStyle/>
          <a:p>
            <a:r>
              <a:rPr lang="en" sz="2800" dirty="0">
                <a:solidFill>
                  <a:srgbClr val="FFAB40"/>
                </a:solidFill>
                <a:latin typeface="Montserrat ExtraBold" panose="00000900000000000000" pitchFamily="2" charset="0"/>
              </a:rPr>
              <a:t>SVM</a:t>
            </a:r>
            <a:endParaRPr lang="en-IN" sz="2800" dirty="0"/>
          </a:p>
        </p:txBody>
      </p:sp>
      <p:cxnSp>
        <p:nvCxnSpPr>
          <p:cNvPr id="10" name="Google Shape;209;p43">
            <a:extLst>
              <a:ext uri="{FF2B5EF4-FFF2-40B4-BE49-F238E27FC236}">
                <a16:creationId xmlns:a16="http://schemas.microsoft.com/office/drawing/2014/main" id="{A9E34C88-3A07-73F5-B176-C7AE090C9177}"/>
              </a:ext>
            </a:extLst>
          </p:cNvPr>
          <p:cNvCxnSpPr>
            <a:cxnSpLocks/>
          </p:cNvCxnSpPr>
          <p:nvPr/>
        </p:nvCxnSpPr>
        <p:spPr>
          <a:xfrm>
            <a:off x="506515" y="105407"/>
            <a:ext cx="0" cy="71274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070F307B-27D7-DABE-7B16-D906CA22D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0839" y="48920"/>
            <a:ext cx="4168131" cy="1707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E90F0E-B57E-2F1D-2BD4-88AB9A932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102" y="1871281"/>
            <a:ext cx="4250868" cy="32232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EFDF6E8-0DDA-E404-AA16-34FB49630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15" y="1601919"/>
            <a:ext cx="3514739" cy="309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059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B20392EE-F279-AC5C-C71C-194639F7E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CC74AA8-F298-39F5-7ADC-B395BB310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15" y="124579"/>
            <a:ext cx="4702200" cy="941400"/>
          </a:xfrm>
        </p:spPr>
        <p:txBody>
          <a:bodyPr/>
          <a:lstStyle/>
          <a:p>
            <a:r>
              <a:rPr lang="en" dirty="0">
                <a:solidFill>
                  <a:srgbClr val="FFAB40"/>
                </a:solidFill>
                <a:latin typeface="Montserrat ExtraBold" panose="00000900000000000000" pitchFamily="2" charset="0"/>
              </a:rPr>
              <a:t>AUC &amp; Accuracy Analysis</a:t>
            </a:r>
            <a:endParaRPr lang="en-IN" sz="2800" dirty="0"/>
          </a:p>
        </p:txBody>
      </p:sp>
      <p:cxnSp>
        <p:nvCxnSpPr>
          <p:cNvPr id="10" name="Google Shape;209;p43">
            <a:extLst>
              <a:ext uri="{FF2B5EF4-FFF2-40B4-BE49-F238E27FC236}">
                <a16:creationId xmlns:a16="http://schemas.microsoft.com/office/drawing/2014/main" id="{ABAD0B80-49B7-E4D2-840A-2AE7D4A715C6}"/>
              </a:ext>
            </a:extLst>
          </p:cNvPr>
          <p:cNvCxnSpPr>
            <a:cxnSpLocks/>
          </p:cNvCxnSpPr>
          <p:nvPr/>
        </p:nvCxnSpPr>
        <p:spPr>
          <a:xfrm>
            <a:off x="506515" y="105407"/>
            <a:ext cx="0" cy="71274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D039180-08B1-4F40-8ABE-44C6B8D69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0324930"/>
              </p:ext>
            </p:extLst>
          </p:nvPr>
        </p:nvGraphicFramePr>
        <p:xfrm>
          <a:off x="1269661" y="1026315"/>
          <a:ext cx="6815560" cy="385064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607309">
                  <a:extLst>
                    <a:ext uri="{9D8B030D-6E8A-4147-A177-3AD203B41FA5}">
                      <a16:colId xmlns:a16="http://schemas.microsoft.com/office/drawing/2014/main" val="3123678189"/>
                    </a:ext>
                  </a:extLst>
                </a:gridCol>
                <a:gridCol w="1100030">
                  <a:extLst>
                    <a:ext uri="{9D8B030D-6E8A-4147-A177-3AD203B41FA5}">
                      <a16:colId xmlns:a16="http://schemas.microsoft.com/office/drawing/2014/main" val="3038208915"/>
                    </a:ext>
                  </a:extLst>
                </a:gridCol>
                <a:gridCol w="996902">
                  <a:extLst>
                    <a:ext uri="{9D8B030D-6E8A-4147-A177-3AD203B41FA5}">
                      <a16:colId xmlns:a16="http://schemas.microsoft.com/office/drawing/2014/main" val="3917219437"/>
                    </a:ext>
                  </a:extLst>
                </a:gridCol>
                <a:gridCol w="935026">
                  <a:extLst>
                    <a:ext uri="{9D8B030D-6E8A-4147-A177-3AD203B41FA5}">
                      <a16:colId xmlns:a16="http://schemas.microsoft.com/office/drawing/2014/main" val="1915819796"/>
                    </a:ext>
                  </a:extLst>
                </a:gridCol>
                <a:gridCol w="1010652">
                  <a:extLst>
                    <a:ext uri="{9D8B030D-6E8A-4147-A177-3AD203B41FA5}">
                      <a16:colId xmlns:a16="http://schemas.microsoft.com/office/drawing/2014/main" val="392347838"/>
                    </a:ext>
                  </a:extLst>
                </a:gridCol>
                <a:gridCol w="1120656">
                  <a:extLst>
                    <a:ext uri="{9D8B030D-6E8A-4147-A177-3AD203B41FA5}">
                      <a16:colId xmlns:a16="http://schemas.microsoft.com/office/drawing/2014/main" val="2089474827"/>
                    </a:ext>
                  </a:extLst>
                </a:gridCol>
                <a:gridCol w="1044985">
                  <a:extLst>
                    <a:ext uri="{9D8B030D-6E8A-4147-A177-3AD203B41FA5}">
                      <a16:colId xmlns:a16="http://schemas.microsoft.com/office/drawing/2014/main" val="3616128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AUC</a:t>
                      </a:r>
                    </a:p>
                    <a:p>
                      <a:pPr algn="ctr"/>
                      <a:r>
                        <a:rPr lang="en-IN" dirty="0"/>
                        <a:t>(Class 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AUC</a:t>
                      </a:r>
                    </a:p>
                    <a:p>
                      <a:pPr algn="ctr"/>
                      <a:r>
                        <a:rPr lang="en-IN" dirty="0"/>
                        <a:t>(Class 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AUC</a:t>
                      </a:r>
                    </a:p>
                    <a:p>
                      <a:pPr algn="ctr"/>
                      <a:r>
                        <a:rPr lang="en-IN" dirty="0"/>
                        <a:t>(Class 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AUC</a:t>
                      </a:r>
                    </a:p>
                    <a:p>
                      <a:pPr algn="ctr"/>
                      <a:r>
                        <a:rPr lang="en-IN" dirty="0"/>
                        <a:t>(Average)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089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250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82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768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948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199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52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519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9988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28CCE8A-27CE-0BAC-FEF7-9F6827F04B5B}"/>
              </a:ext>
            </a:extLst>
          </p:cNvPr>
          <p:cNvSpPr txBox="1"/>
          <p:nvPr/>
        </p:nvSpPr>
        <p:spPr>
          <a:xfrm>
            <a:off x="474387" y="1443119"/>
            <a:ext cx="798209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AB40"/>
                </a:solidFill>
              </a:rPr>
              <a:t>Week 1-2: Understanding the Dataset and Pre-processing</a:t>
            </a:r>
            <a:br>
              <a:rPr lang="en-US" sz="1400" dirty="0">
                <a:solidFill>
                  <a:srgbClr val="85D5E6"/>
                </a:solidFill>
              </a:rPr>
            </a:br>
            <a:r>
              <a:rPr lang="en-US" sz="1400" dirty="0">
                <a:solidFill>
                  <a:srgbClr val="85D5E6"/>
                </a:solidFill>
              </a:rPr>
              <a:t>  - Perform data preprocessing </a:t>
            </a:r>
            <a:r>
              <a:rPr lang="en-US" dirty="0">
                <a:solidFill>
                  <a:srgbClr val="85D5E6"/>
                </a:solidFill>
              </a:rPr>
              <a:t>such as</a:t>
            </a:r>
            <a:r>
              <a:rPr lang="en-US" sz="1400" dirty="0">
                <a:solidFill>
                  <a:srgbClr val="85D5E6"/>
                </a:solidFill>
              </a:rPr>
              <a:t> label </a:t>
            </a:r>
            <a:r>
              <a:rPr lang="en-US" dirty="0">
                <a:solidFill>
                  <a:srgbClr val="85D5E6"/>
                </a:solidFill>
              </a:rPr>
              <a:t>encoding, </a:t>
            </a:r>
            <a:r>
              <a:rPr lang="en-US" sz="1400" dirty="0">
                <a:solidFill>
                  <a:srgbClr val="85D5E6"/>
                </a:solidFill>
              </a:rPr>
              <a:t>handling missing values, removing duplicates and handling class imbalance using SMOTE.</a:t>
            </a:r>
          </a:p>
          <a:p>
            <a:r>
              <a:rPr lang="en-US" dirty="0">
                <a:solidFill>
                  <a:srgbClr val="85D5E6"/>
                </a:solidFill>
              </a:rPr>
              <a:t>       - Handling outliers, </a:t>
            </a:r>
            <a:r>
              <a:rPr lang="en-US" sz="1400" dirty="0">
                <a:solidFill>
                  <a:srgbClr val="85D5E6"/>
                </a:solidFill>
              </a:rPr>
              <a:t>normalization and </a:t>
            </a:r>
            <a:r>
              <a:rPr lang="en-US" dirty="0">
                <a:solidFill>
                  <a:srgbClr val="85D5E6"/>
                </a:solidFill>
              </a:rPr>
              <a:t>feature selection and extraction</a:t>
            </a:r>
            <a:r>
              <a:rPr lang="en-US" sz="1400" dirty="0">
                <a:solidFill>
                  <a:srgbClr val="85D5E6"/>
                </a:solidFill>
              </a:rPr>
              <a:t>.</a:t>
            </a:r>
          </a:p>
          <a:p>
            <a:endParaRPr lang="en-US" sz="1400" dirty="0">
              <a:solidFill>
                <a:srgbClr val="85D5E6"/>
              </a:solidFill>
            </a:endParaRPr>
          </a:p>
          <a:p>
            <a:br>
              <a:rPr lang="en-US" sz="1400" dirty="0">
                <a:solidFill>
                  <a:srgbClr val="85D5E6"/>
                </a:solidFill>
              </a:rPr>
            </a:br>
            <a:r>
              <a:rPr lang="en-US" sz="1600" dirty="0">
                <a:solidFill>
                  <a:srgbClr val="FFAB40"/>
                </a:solidFill>
              </a:rPr>
              <a:t>Week 3-4: K-Means clustering and KNN </a:t>
            </a:r>
            <a:br>
              <a:rPr lang="en-US" sz="1400" dirty="0">
                <a:solidFill>
                  <a:srgbClr val="85D5E6"/>
                </a:solidFill>
              </a:rPr>
            </a:br>
            <a:r>
              <a:rPr lang="en-US" sz="1400" dirty="0">
                <a:solidFill>
                  <a:srgbClr val="85D5E6"/>
                </a:solidFill>
              </a:rPr>
              <a:t>  - Implementing machine learning model for diabetes classification </a:t>
            </a:r>
            <a:r>
              <a:rPr lang="en-US" dirty="0">
                <a:solidFill>
                  <a:srgbClr val="85D5E6"/>
                </a:solidFill>
              </a:rPr>
              <a:t>such as</a:t>
            </a:r>
            <a:r>
              <a:rPr lang="en-US" sz="1400" dirty="0">
                <a:solidFill>
                  <a:srgbClr val="85D5E6"/>
                </a:solidFill>
              </a:rPr>
              <a:t> K-Means clustering and </a:t>
            </a:r>
            <a:r>
              <a:rPr lang="en-US" dirty="0">
                <a:solidFill>
                  <a:srgbClr val="85D5E6"/>
                </a:solidFill>
              </a:rPr>
              <a:t>KNN (K Nearest Neighbors).</a:t>
            </a:r>
            <a:endParaRPr lang="en-US" sz="1400" dirty="0">
              <a:solidFill>
                <a:srgbClr val="FFAB40"/>
              </a:solidFill>
            </a:endParaRPr>
          </a:p>
          <a:p>
            <a:br>
              <a:rPr lang="en-US" sz="1400" dirty="0">
                <a:solidFill>
                  <a:srgbClr val="FFAB40"/>
                </a:solidFill>
              </a:rPr>
            </a:br>
            <a:r>
              <a:rPr lang="en-US" sz="1600" dirty="0">
                <a:solidFill>
                  <a:srgbClr val="FFAB40"/>
                </a:solidFill>
              </a:rPr>
              <a:t>Week 5-6: Logistic Regression and Decision tree </a:t>
            </a:r>
            <a:br>
              <a:rPr lang="en-US" sz="1400" dirty="0">
                <a:solidFill>
                  <a:srgbClr val="85D5E6"/>
                </a:solidFill>
              </a:rPr>
            </a:br>
            <a:r>
              <a:rPr lang="en-US" sz="1400" dirty="0">
                <a:solidFill>
                  <a:srgbClr val="85D5E6"/>
                </a:solidFill>
              </a:rPr>
              <a:t>  - </a:t>
            </a:r>
            <a:r>
              <a:rPr lang="en-US" dirty="0">
                <a:solidFill>
                  <a:srgbClr val="85D5E6"/>
                </a:solidFill>
              </a:rPr>
              <a:t>Performing logistic regression for multiclass diabetes classification</a:t>
            </a:r>
            <a:r>
              <a:rPr lang="en-US" sz="1400" dirty="0">
                <a:solidFill>
                  <a:srgbClr val="85D5E6"/>
                </a:solidFill>
              </a:rPr>
              <a:t>.</a:t>
            </a:r>
            <a:br>
              <a:rPr lang="en-US" sz="1400" dirty="0">
                <a:solidFill>
                  <a:srgbClr val="85D5E6"/>
                </a:solidFill>
              </a:rPr>
            </a:br>
            <a:r>
              <a:rPr lang="en-US" sz="1400" dirty="0">
                <a:solidFill>
                  <a:srgbClr val="85D5E6"/>
                </a:solidFill>
              </a:rPr>
              <a:t>  - Implementing decision tree using gini index as split criterion.</a:t>
            </a:r>
            <a:br>
              <a:rPr lang="en-US" sz="1400" dirty="0">
                <a:solidFill>
                  <a:srgbClr val="85D5E6"/>
                </a:solidFill>
              </a:rPr>
            </a:br>
            <a:endParaRPr lang="en-IN" dirty="0">
              <a:solidFill>
                <a:srgbClr val="85D5E6"/>
              </a:solidFill>
            </a:endParaRPr>
          </a:p>
        </p:txBody>
      </p:sp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479C2372-96E3-4425-3AD3-5C20B1AA26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316" y="126767"/>
            <a:ext cx="2379222" cy="10974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Bi-Weekly Plans</a:t>
            </a:r>
            <a:endParaRPr dirty="0"/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2AEFA9AF-8AAA-EC85-AB90-91EBC62F71C7}"/>
              </a:ext>
            </a:extLst>
          </p:cNvPr>
          <p:cNvCxnSpPr/>
          <p:nvPr/>
        </p:nvCxnSpPr>
        <p:spPr>
          <a:xfrm>
            <a:off x="555316" y="23178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728409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29DB1380-BCA4-5183-79A5-C5FDF7CF2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62F9CB-130C-2A80-BFA8-FFD10490E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115" y="105407"/>
            <a:ext cx="4702200" cy="941400"/>
          </a:xfrm>
        </p:spPr>
        <p:txBody>
          <a:bodyPr/>
          <a:lstStyle/>
          <a:p>
            <a:r>
              <a:rPr lang="en" dirty="0">
                <a:solidFill>
                  <a:srgbClr val="FFAB40"/>
                </a:solidFill>
                <a:latin typeface="Montserrat ExtraBold" panose="00000900000000000000" pitchFamily="2" charset="0"/>
              </a:rPr>
              <a:t>Precisson Analysis</a:t>
            </a:r>
            <a:endParaRPr lang="en-IN" sz="2800" dirty="0"/>
          </a:p>
        </p:txBody>
      </p:sp>
      <p:cxnSp>
        <p:nvCxnSpPr>
          <p:cNvPr id="10" name="Google Shape;209;p43">
            <a:extLst>
              <a:ext uri="{FF2B5EF4-FFF2-40B4-BE49-F238E27FC236}">
                <a16:creationId xmlns:a16="http://schemas.microsoft.com/office/drawing/2014/main" id="{89D4E262-1A76-F0B5-96B6-5374D6EEC1A3}"/>
              </a:ext>
            </a:extLst>
          </p:cNvPr>
          <p:cNvCxnSpPr>
            <a:cxnSpLocks/>
          </p:cNvCxnSpPr>
          <p:nvPr/>
        </p:nvCxnSpPr>
        <p:spPr>
          <a:xfrm>
            <a:off x="506515" y="105407"/>
            <a:ext cx="0" cy="71274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0611271-9333-1C74-6945-5B6B568B83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233004"/>
              </p:ext>
            </p:extLst>
          </p:nvPr>
        </p:nvGraphicFramePr>
        <p:xfrm>
          <a:off x="1724548" y="1110584"/>
          <a:ext cx="5694904" cy="37033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607309">
                  <a:extLst>
                    <a:ext uri="{9D8B030D-6E8A-4147-A177-3AD203B41FA5}">
                      <a16:colId xmlns:a16="http://schemas.microsoft.com/office/drawing/2014/main" val="3123678189"/>
                    </a:ext>
                  </a:extLst>
                </a:gridCol>
                <a:gridCol w="1100030">
                  <a:extLst>
                    <a:ext uri="{9D8B030D-6E8A-4147-A177-3AD203B41FA5}">
                      <a16:colId xmlns:a16="http://schemas.microsoft.com/office/drawing/2014/main" val="3038208915"/>
                    </a:ext>
                  </a:extLst>
                </a:gridCol>
                <a:gridCol w="996902">
                  <a:extLst>
                    <a:ext uri="{9D8B030D-6E8A-4147-A177-3AD203B41FA5}">
                      <a16:colId xmlns:a16="http://schemas.microsoft.com/office/drawing/2014/main" val="3917219437"/>
                    </a:ext>
                  </a:extLst>
                </a:gridCol>
                <a:gridCol w="935026">
                  <a:extLst>
                    <a:ext uri="{9D8B030D-6E8A-4147-A177-3AD203B41FA5}">
                      <a16:colId xmlns:a16="http://schemas.microsoft.com/office/drawing/2014/main" val="1915819796"/>
                    </a:ext>
                  </a:extLst>
                </a:gridCol>
                <a:gridCol w="1010652">
                  <a:extLst>
                    <a:ext uri="{9D8B030D-6E8A-4147-A177-3AD203B41FA5}">
                      <a16:colId xmlns:a16="http://schemas.microsoft.com/office/drawing/2014/main" val="392347838"/>
                    </a:ext>
                  </a:extLst>
                </a:gridCol>
                <a:gridCol w="1044985">
                  <a:extLst>
                    <a:ext uri="{9D8B030D-6E8A-4147-A177-3AD203B41FA5}">
                      <a16:colId xmlns:a16="http://schemas.microsoft.com/office/drawing/2014/main" val="3616128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Class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Class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Class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089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250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82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768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948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199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52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519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694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9A743FB3-FB05-8E98-8177-2B349BFC8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83DE259-4E8D-E02C-FAFA-EDA8311D7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15" y="105407"/>
            <a:ext cx="4702200" cy="941400"/>
          </a:xfrm>
        </p:spPr>
        <p:txBody>
          <a:bodyPr/>
          <a:lstStyle/>
          <a:p>
            <a:r>
              <a:rPr lang="en" dirty="0">
                <a:solidFill>
                  <a:srgbClr val="FFAB40"/>
                </a:solidFill>
                <a:latin typeface="Montserrat ExtraBold" panose="00000900000000000000" pitchFamily="2" charset="0"/>
              </a:rPr>
              <a:t>Recall Analysis</a:t>
            </a:r>
            <a:endParaRPr lang="en-IN" sz="2800" dirty="0"/>
          </a:p>
        </p:txBody>
      </p:sp>
      <p:cxnSp>
        <p:nvCxnSpPr>
          <p:cNvPr id="10" name="Google Shape;209;p43">
            <a:extLst>
              <a:ext uri="{FF2B5EF4-FFF2-40B4-BE49-F238E27FC236}">
                <a16:creationId xmlns:a16="http://schemas.microsoft.com/office/drawing/2014/main" id="{29B6B100-D902-6939-D4FC-25FFAB516B4E}"/>
              </a:ext>
            </a:extLst>
          </p:cNvPr>
          <p:cNvCxnSpPr>
            <a:cxnSpLocks/>
          </p:cNvCxnSpPr>
          <p:nvPr/>
        </p:nvCxnSpPr>
        <p:spPr>
          <a:xfrm>
            <a:off x="506515" y="105407"/>
            <a:ext cx="0" cy="71274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364439-A310-93DA-27C8-8DA491A835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090163"/>
              </p:ext>
            </p:extLst>
          </p:nvPr>
        </p:nvGraphicFramePr>
        <p:xfrm>
          <a:off x="1724548" y="1105307"/>
          <a:ext cx="5694904" cy="37033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607309">
                  <a:extLst>
                    <a:ext uri="{9D8B030D-6E8A-4147-A177-3AD203B41FA5}">
                      <a16:colId xmlns:a16="http://schemas.microsoft.com/office/drawing/2014/main" val="3123678189"/>
                    </a:ext>
                  </a:extLst>
                </a:gridCol>
                <a:gridCol w="1100030">
                  <a:extLst>
                    <a:ext uri="{9D8B030D-6E8A-4147-A177-3AD203B41FA5}">
                      <a16:colId xmlns:a16="http://schemas.microsoft.com/office/drawing/2014/main" val="3038208915"/>
                    </a:ext>
                  </a:extLst>
                </a:gridCol>
                <a:gridCol w="996902">
                  <a:extLst>
                    <a:ext uri="{9D8B030D-6E8A-4147-A177-3AD203B41FA5}">
                      <a16:colId xmlns:a16="http://schemas.microsoft.com/office/drawing/2014/main" val="3917219437"/>
                    </a:ext>
                  </a:extLst>
                </a:gridCol>
                <a:gridCol w="935026">
                  <a:extLst>
                    <a:ext uri="{9D8B030D-6E8A-4147-A177-3AD203B41FA5}">
                      <a16:colId xmlns:a16="http://schemas.microsoft.com/office/drawing/2014/main" val="1915819796"/>
                    </a:ext>
                  </a:extLst>
                </a:gridCol>
                <a:gridCol w="1010652">
                  <a:extLst>
                    <a:ext uri="{9D8B030D-6E8A-4147-A177-3AD203B41FA5}">
                      <a16:colId xmlns:a16="http://schemas.microsoft.com/office/drawing/2014/main" val="392347838"/>
                    </a:ext>
                  </a:extLst>
                </a:gridCol>
                <a:gridCol w="1044985">
                  <a:extLst>
                    <a:ext uri="{9D8B030D-6E8A-4147-A177-3AD203B41FA5}">
                      <a16:colId xmlns:a16="http://schemas.microsoft.com/office/drawing/2014/main" val="3616128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Class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Class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Class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089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250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82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768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948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199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52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519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244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69E604C1-D435-CFED-D400-2D22DAAAB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32C82BC-7331-15F7-2D0F-3A0CE370C0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15" y="163907"/>
            <a:ext cx="4702200" cy="941400"/>
          </a:xfrm>
        </p:spPr>
        <p:txBody>
          <a:bodyPr/>
          <a:lstStyle/>
          <a:p>
            <a:r>
              <a:rPr lang="en" dirty="0">
                <a:solidFill>
                  <a:srgbClr val="FFAB40"/>
                </a:solidFill>
                <a:latin typeface="Montserrat ExtraBold" panose="00000900000000000000" pitchFamily="2" charset="0"/>
              </a:rPr>
              <a:t>F1-Score Analysis</a:t>
            </a:r>
            <a:endParaRPr lang="en-IN" sz="2800" dirty="0"/>
          </a:p>
        </p:txBody>
      </p:sp>
      <p:cxnSp>
        <p:nvCxnSpPr>
          <p:cNvPr id="10" name="Google Shape;209;p43">
            <a:extLst>
              <a:ext uri="{FF2B5EF4-FFF2-40B4-BE49-F238E27FC236}">
                <a16:creationId xmlns:a16="http://schemas.microsoft.com/office/drawing/2014/main" id="{7A1F6BEA-1ED2-AB87-7F25-8504C5D5B1D8}"/>
              </a:ext>
            </a:extLst>
          </p:cNvPr>
          <p:cNvCxnSpPr>
            <a:cxnSpLocks/>
          </p:cNvCxnSpPr>
          <p:nvPr/>
        </p:nvCxnSpPr>
        <p:spPr>
          <a:xfrm>
            <a:off x="506515" y="105407"/>
            <a:ext cx="0" cy="71274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2AE768B-7233-BD8C-A8FD-ECA8A992A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60853"/>
              </p:ext>
            </p:extLst>
          </p:nvPr>
        </p:nvGraphicFramePr>
        <p:xfrm>
          <a:off x="1724548" y="1105307"/>
          <a:ext cx="5694904" cy="370332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607309">
                  <a:extLst>
                    <a:ext uri="{9D8B030D-6E8A-4147-A177-3AD203B41FA5}">
                      <a16:colId xmlns:a16="http://schemas.microsoft.com/office/drawing/2014/main" val="3123678189"/>
                    </a:ext>
                  </a:extLst>
                </a:gridCol>
                <a:gridCol w="1100030">
                  <a:extLst>
                    <a:ext uri="{9D8B030D-6E8A-4147-A177-3AD203B41FA5}">
                      <a16:colId xmlns:a16="http://schemas.microsoft.com/office/drawing/2014/main" val="3038208915"/>
                    </a:ext>
                  </a:extLst>
                </a:gridCol>
                <a:gridCol w="996902">
                  <a:extLst>
                    <a:ext uri="{9D8B030D-6E8A-4147-A177-3AD203B41FA5}">
                      <a16:colId xmlns:a16="http://schemas.microsoft.com/office/drawing/2014/main" val="3917219437"/>
                    </a:ext>
                  </a:extLst>
                </a:gridCol>
                <a:gridCol w="935026">
                  <a:extLst>
                    <a:ext uri="{9D8B030D-6E8A-4147-A177-3AD203B41FA5}">
                      <a16:colId xmlns:a16="http://schemas.microsoft.com/office/drawing/2014/main" val="1915819796"/>
                    </a:ext>
                  </a:extLst>
                </a:gridCol>
                <a:gridCol w="1010652">
                  <a:extLst>
                    <a:ext uri="{9D8B030D-6E8A-4147-A177-3AD203B41FA5}">
                      <a16:colId xmlns:a16="http://schemas.microsoft.com/office/drawing/2014/main" val="392347838"/>
                    </a:ext>
                  </a:extLst>
                </a:gridCol>
                <a:gridCol w="1044985">
                  <a:extLst>
                    <a:ext uri="{9D8B030D-6E8A-4147-A177-3AD203B41FA5}">
                      <a16:colId xmlns:a16="http://schemas.microsoft.com/office/drawing/2014/main" val="36161288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S.No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Class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Class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Class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9089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7250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Logistic Regression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4822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1768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5948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Naïve Bayes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7199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4522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0.70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9519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84892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>
          <a:extLst>
            <a:ext uri="{FF2B5EF4-FFF2-40B4-BE49-F238E27FC236}">
              <a16:creationId xmlns:a16="http://schemas.microsoft.com/office/drawing/2014/main" id="{F7E025DD-4E2D-BD37-DCDB-643C59438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>
            <a:extLst>
              <a:ext uri="{FF2B5EF4-FFF2-40B4-BE49-F238E27FC236}">
                <a16:creationId xmlns:a16="http://schemas.microsoft.com/office/drawing/2014/main" id="{D2E65625-6EDE-E700-B9CD-E25DAAFCF3B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175900" y="1982494"/>
            <a:ext cx="4792200" cy="1178511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 You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324886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F424D-060E-6D36-5654-D13EEC9EE1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4941EEB-E935-05C3-8191-AF3AA7DFED04}"/>
              </a:ext>
            </a:extLst>
          </p:cNvPr>
          <p:cNvSpPr txBox="1"/>
          <p:nvPr/>
        </p:nvSpPr>
        <p:spPr>
          <a:xfrm>
            <a:off x="474387" y="1443119"/>
            <a:ext cx="79820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AB40"/>
                </a:solidFill>
              </a:rPr>
              <a:t>Week 7-8: Random Forest and SVM</a:t>
            </a:r>
            <a:br>
              <a:rPr lang="en-US" sz="1400" dirty="0">
                <a:solidFill>
                  <a:srgbClr val="85D5E6"/>
                </a:solidFill>
              </a:rPr>
            </a:br>
            <a:r>
              <a:rPr lang="en-US" sz="1400" dirty="0">
                <a:solidFill>
                  <a:srgbClr val="85D5E6"/>
                </a:solidFill>
              </a:rPr>
              <a:t>  - </a:t>
            </a:r>
            <a:r>
              <a:rPr lang="en-US" dirty="0">
                <a:solidFill>
                  <a:srgbClr val="85D5E6"/>
                </a:solidFill>
              </a:rPr>
              <a:t>Implementing machine learning models for diabetes classification such as Random Forest and Support Vector Machine (SVM).</a:t>
            </a:r>
            <a:endParaRPr lang="en-US" sz="1400" dirty="0">
              <a:solidFill>
                <a:srgbClr val="85D5E6"/>
              </a:solidFill>
            </a:endParaRPr>
          </a:p>
          <a:p>
            <a:br>
              <a:rPr lang="en-US" sz="1400" dirty="0">
                <a:solidFill>
                  <a:srgbClr val="85D5E6"/>
                </a:solidFill>
              </a:rPr>
            </a:br>
            <a:r>
              <a:rPr lang="en-US" sz="1600" dirty="0">
                <a:solidFill>
                  <a:srgbClr val="FFAB40"/>
                </a:solidFill>
              </a:rPr>
              <a:t>Week 9-10: Naïve Bayes and Neural Network</a:t>
            </a:r>
            <a:br>
              <a:rPr lang="en-US" sz="1400" dirty="0">
                <a:solidFill>
                  <a:srgbClr val="85D5E6"/>
                </a:solidFill>
              </a:rPr>
            </a:br>
            <a:r>
              <a:rPr lang="en-US" sz="1400" dirty="0">
                <a:solidFill>
                  <a:srgbClr val="85D5E6"/>
                </a:solidFill>
              </a:rPr>
              <a:t>  -  </a:t>
            </a:r>
            <a:r>
              <a:rPr lang="en-US" dirty="0">
                <a:solidFill>
                  <a:srgbClr val="85D5E6"/>
                </a:solidFill>
              </a:rPr>
              <a:t>Implementing machine learning models for diabetes classification such as Naïve Bayes and Neural Network.</a:t>
            </a:r>
          </a:p>
          <a:p>
            <a:br>
              <a:rPr lang="en-US" sz="1400" dirty="0">
                <a:solidFill>
                  <a:srgbClr val="FFAB40"/>
                </a:solidFill>
              </a:rPr>
            </a:br>
            <a:r>
              <a:rPr lang="en-US" sz="1600" dirty="0">
                <a:solidFill>
                  <a:srgbClr val="FFAB40"/>
                </a:solidFill>
              </a:rPr>
              <a:t>Week 11-12: Result Analysis and Report</a:t>
            </a:r>
          </a:p>
          <a:p>
            <a:r>
              <a:rPr lang="en-US" sz="1400" dirty="0">
                <a:solidFill>
                  <a:srgbClr val="85D5E6"/>
                </a:solidFill>
              </a:rPr>
              <a:t>       - </a:t>
            </a:r>
            <a:r>
              <a:rPr lang="en-US" dirty="0">
                <a:solidFill>
                  <a:srgbClr val="85D5E6"/>
                </a:solidFill>
              </a:rPr>
              <a:t>Analyzing the performance of implemented machine learning models for diabetes classification.</a:t>
            </a:r>
          </a:p>
          <a:p>
            <a:r>
              <a:rPr lang="en-US" sz="1800" b="0" i="0" dirty="0">
                <a:solidFill>
                  <a:srgbClr val="85D5E6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dirty="0">
                <a:solidFill>
                  <a:srgbClr val="85D5E6"/>
                </a:solidFill>
              </a:rPr>
              <a:t>Documenting findings and preparing the final report</a:t>
            </a:r>
            <a:br>
              <a:rPr lang="en-US" sz="1400" dirty="0">
                <a:solidFill>
                  <a:srgbClr val="85D5E6"/>
                </a:solidFill>
              </a:rPr>
            </a:br>
            <a:endParaRPr lang="en-IN" dirty="0">
              <a:solidFill>
                <a:srgbClr val="85D5E6"/>
              </a:solidFill>
            </a:endParaRPr>
          </a:p>
        </p:txBody>
      </p:sp>
      <p:sp>
        <p:nvSpPr>
          <p:cNvPr id="206" name="Google Shape;206;p43">
            <a:extLst>
              <a:ext uri="{FF2B5EF4-FFF2-40B4-BE49-F238E27FC236}">
                <a16:creationId xmlns:a16="http://schemas.microsoft.com/office/drawing/2014/main" id="{425AD68B-4BB8-1676-0031-368CFB6BC0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5316" y="126767"/>
            <a:ext cx="2379222" cy="10974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Bi-Weekly Plans</a:t>
            </a:r>
            <a:endParaRPr dirty="0"/>
          </a:p>
        </p:txBody>
      </p:sp>
      <p:cxnSp>
        <p:nvCxnSpPr>
          <p:cNvPr id="209" name="Google Shape;209;p43">
            <a:extLst>
              <a:ext uri="{FF2B5EF4-FFF2-40B4-BE49-F238E27FC236}">
                <a16:creationId xmlns:a16="http://schemas.microsoft.com/office/drawing/2014/main" id="{6A746611-8A13-F88D-ECB7-5CEB20BCC0DA}"/>
              </a:ext>
            </a:extLst>
          </p:cNvPr>
          <p:cNvCxnSpPr/>
          <p:nvPr/>
        </p:nvCxnSpPr>
        <p:spPr>
          <a:xfrm>
            <a:off x="555316" y="23178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163214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70;p34">
            <a:extLst>
              <a:ext uri="{FF2B5EF4-FFF2-40B4-BE49-F238E27FC236}">
                <a16:creationId xmlns:a16="http://schemas.microsoft.com/office/drawing/2014/main" id="{BC9D2CEB-C954-BCBA-9533-B26C57D6AFFF}"/>
              </a:ext>
            </a:extLst>
          </p:cNvPr>
          <p:cNvSpPr txBox="1">
            <a:spLocks/>
          </p:cNvSpPr>
          <p:nvPr/>
        </p:nvSpPr>
        <p:spPr>
          <a:xfrm>
            <a:off x="342185" y="221328"/>
            <a:ext cx="4299305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" sz="2400" dirty="0">
                <a:solidFill>
                  <a:srgbClr val="FFAB40"/>
                </a:solidFill>
                <a:latin typeface="Montserrat ExtraBold" panose="00000900000000000000" pitchFamily="2" charset="0"/>
              </a:rPr>
              <a:t>Data Pre-processing</a:t>
            </a:r>
            <a:endParaRPr lang="en" dirty="0">
              <a:solidFill>
                <a:srgbClr val="FFAB40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10" name="Google Shape;209;p43">
            <a:extLst>
              <a:ext uri="{FF2B5EF4-FFF2-40B4-BE49-F238E27FC236}">
                <a16:creationId xmlns:a16="http://schemas.microsoft.com/office/drawing/2014/main" id="{8147BF19-23FB-1F5D-25D3-247C3E47DC21}"/>
              </a:ext>
            </a:extLst>
          </p:cNvPr>
          <p:cNvCxnSpPr>
            <a:cxnSpLocks/>
          </p:cNvCxnSpPr>
          <p:nvPr/>
        </p:nvCxnSpPr>
        <p:spPr>
          <a:xfrm>
            <a:off x="342185" y="168978"/>
            <a:ext cx="6136" cy="49995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B1239740-6523-D5D6-6FC3-C40F63E0E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05" y="2237186"/>
            <a:ext cx="2524125" cy="165735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DCAF3C4-3536-39AD-DAD6-CD67CB9B4AA7}"/>
              </a:ext>
            </a:extLst>
          </p:cNvPr>
          <p:cNvSpPr txBox="1"/>
          <p:nvPr/>
        </p:nvSpPr>
        <p:spPr>
          <a:xfrm>
            <a:off x="273434" y="856526"/>
            <a:ext cx="3858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AB40"/>
                </a:solidFill>
                <a:latin typeface="Montserrat" panose="00000500000000000000" pitchFamily="2" charset="0"/>
              </a:rPr>
              <a:t>ENCODING:-</a:t>
            </a:r>
          </a:p>
          <a:p>
            <a:r>
              <a:rPr lang="en-US" dirty="0">
                <a:solidFill>
                  <a:srgbClr val="001633"/>
                </a:solidFill>
              </a:rPr>
              <a:t> - Label encoding for categorical columns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388DDF8-76D8-BC2A-4E0B-E27895B54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305" y="4668325"/>
            <a:ext cx="2476500" cy="2286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97E30068-1AAC-F279-AB17-6148184C4FC7}"/>
              </a:ext>
            </a:extLst>
          </p:cNvPr>
          <p:cNvSpPr txBox="1"/>
          <p:nvPr/>
        </p:nvSpPr>
        <p:spPr>
          <a:xfrm>
            <a:off x="273434" y="4286974"/>
            <a:ext cx="29402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AB40"/>
                </a:solidFill>
                <a:latin typeface="Montserrat" panose="00000500000000000000" pitchFamily="2" charset="0"/>
              </a:rPr>
              <a:t>DUPLICATES</a:t>
            </a:r>
            <a:r>
              <a:rPr lang="en-US" sz="1400" dirty="0">
                <a:solidFill>
                  <a:srgbClr val="FFAB40"/>
                </a:solidFill>
              </a:rPr>
              <a:t> HANDLING:-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CFD4E9-BF27-2F4E-8C1D-6825AA4927EC}"/>
              </a:ext>
            </a:extLst>
          </p:cNvPr>
          <p:cNvSpPr txBox="1"/>
          <p:nvPr/>
        </p:nvSpPr>
        <p:spPr>
          <a:xfrm>
            <a:off x="342185" y="1800856"/>
            <a:ext cx="23095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AB40"/>
                </a:solidFill>
                <a:latin typeface="Montserrat" panose="00000500000000000000" pitchFamily="2" charset="0"/>
              </a:rPr>
              <a:t>MISSING VALUES:-</a:t>
            </a:r>
          </a:p>
          <a:p>
            <a:endParaRPr lang="en-IN" dirty="0">
              <a:latin typeface="Montserrat" panose="00000500000000000000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657DA2F2-3411-A714-D148-C077D4F60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BFF32D21-2375-5BC8-4D64-37DBEA022E8F}"/>
              </a:ext>
            </a:extLst>
          </p:cNvPr>
          <p:cNvSpPr txBox="1"/>
          <p:nvPr/>
        </p:nvSpPr>
        <p:spPr>
          <a:xfrm>
            <a:off x="2214264" y="1231687"/>
            <a:ext cx="47154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AB40"/>
                </a:solidFill>
                <a:latin typeface="Montserrat" panose="00000500000000000000" pitchFamily="2" charset="0"/>
              </a:rPr>
              <a:t>CLASS IMBALANCE HANDLING USING SMOTE:-</a:t>
            </a:r>
          </a:p>
          <a:p>
            <a:endParaRPr lang="en-IN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FE717F-D91A-4B03-DFB8-AD66B2DB4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8424" y="1694982"/>
            <a:ext cx="3193082" cy="31930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00684E-9B54-CC7D-D820-A4BE67F5F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3111" y="1720256"/>
            <a:ext cx="3193082" cy="3174262"/>
          </a:xfrm>
          <a:prstGeom prst="rect">
            <a:avLst/>
          </a:prstGeom>
        </p:spPr>
      </p:pic>
      <p:sp>
        <p:nvSpPr>
          <p:cNvPr id="7" name="Google Shape;270;p34">
            <a:extLst>
              <a:ext uri="{FF2B5EF4-FFF2-40B4-BE49-F238E27FC236}">
                <a16:creationId xmlns:a16="http://schemas.microsoft.com/office/drawing/2014/main" id="{0486F577-FDC3-F87A-59B0-CAEED96E1F42}"/>
              </a:ext>
            </a:extLst>
          </p:cNvPr>
          <p:cNvSpPr txBox="1">
            <a:spLocks/>
          </p:cNvSpPr>
          <p:nvPr/>
        </p:nvSpPr>
        <p:spPr>
          <a:xfrm>
            <a:off x="342185" y="221328"/>
            <a:ext cx="4299305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l"/>
            <a:r>
              <a:rPr lang="en" sz="2400" dirty="0">
                <a:solidFill>
                  <a:srgbClr val="FFAB40"/>
                </a:solidFill>
                <a:latin typeface="Montserrat ExtraBold" panose="00000900000000000000" pitchFamily="2" charset="0"/>
              </a:rPr>
              <a:t>Data Pre-processing</a:t>
            </a:r>
            <a:endParaRPr lang="en" dirty="0">
              <a:solidFill>
                <a:srgbClr val="FFAB40"/>
              </a:solidFill>
              <a:latin typeface="Montserrat ExtraBold" panose="00000900000000000000" pitchFamily="2" charset="0"/>
            </a:endParaRPr>
          </a:p>
        </p:txBody>
      </p:sp>
      <p:cxnSp>
        <p:nvCxnSpPr>
          <p:cNvPr id="8" name="Google Shape;209;p43">
            <a:extLst>
              <a:ext uri="{FF2B5EF4-FFF2-40B4-BE49-F238E27FC236}">
                <a16:creationId xmlns:a16="http://schemas.microsoft.com/office/drawing/2014/main" id="{B013BE81-7380-C698-E38B-00CBFA447892}"/>
              </a:ext>
            </a:extLst>
          </p:cNvPr>
          <p:cNvCxnSpPr>
            <a:cxnSpLocks/>
          </p:cNvCxnSpPr>
          <p:nvPr/>
        </p:nvCxnSpPr>
        <p:spPr>
          <a:xfrm>
            <a:off x="342185" y="168978"/>
            <a:ext cx="6136" cy="49995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968410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>
          <a:extLst>
            <a:ext uri="{FF2B5EF4-FFF2-40B4-BE49-F238E27FC236}">
              <a16:creationId xmlns:a16="http://schemas.microsoft.com/office/drawing/2014/main" id="{AAD01A51-BB40-F418-0FFE-F1FF3AF30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100B5BA8-2E29-2D9D-D8DE-0F7AB3BA3F1C}"/>
              </a:ext>
            </a:extLst>
          </p:cNvPr>
          <p:cNvSpPr txBox="1"/>
          <p:nvPr/>
        </p:nvSpPr>
        <p:spPr>
          <a:xfrm>
            <a:off x="6643278" y="1098090"/>
            <a:ext cx="23911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AB40"/>
                </a:solidFill>
                <a:latin typeface="Montserrat" panose="00000500000000000000" pitchFamily="2" charset="0"/>
              </a:rPr>
              <a:t>FEATURE EXTRACTION:-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C9E654-C9A0-B827-8A79-FAEAF1CDA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421" y="1451406"/>
            <a:ext cx="2110319" cy="3258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2CCFA4-A64B-BE67-CD82-1198D167C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70" y="1451406"/>
            <a:ext cx="1997430" cy="32589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02C4B02-2301-477E-D99F-7405E38BA46A}"/>
              </a:ext>
            </a:extLst>
          </p:cNvPr>
          <p:cNvSpPr txBox="1"/>
          <p:nvPr/>
        </p:nvSpPr>
        <p:spPr>
          <a:xfrm>
            <a:off x="3535222" y="1093957"/>
            <a:ext cx="29146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AB40"/>
                </a:solidFill>
                <a:latin typeface="Montserrat" panose="00000500000000000000" pitchFamily="2" charset="0"/>
              </a:rPr>
              <a:t>NORMALIZATION:-</a:t>
            </a:r>
          </a:p>
          <a:p>
            <a:endParaRPr lang="en-IN" dirty="0">
              <a:solidFill>
                <a:srgbClr val="FFAB40"/>
              </a:solidFill>
              <a:latin typeface="Montserrat" panose="000005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C77A69-0D3E-4C0B-F3DD-374161BD4910}"/>
              </a:ext>
            </a:extLst>
          </p:cNvPr>
          <p:cNvSpPr txBox="1"/>
          <p:nvPr/>
        </p:nvSpPr>
        <p:spPr>
          <a:xfrm>
            <a:off x="163664" y="1093957"/>
            <a:ext cx="25304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FFAB40"/>
                </a:solidFill>
                <a:effectLst/>
                <a:latin typeface="Montserrat" panose="000005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OUTLIER HANDLING:-</a:t>
            </a:r>
            <a:endParaRPr lang="en-US" dirty="0">
              <a:solidFill>
                <a:srgbClr val="FFAB40"/>
              </a:solidFill>
              <a:latin typeface="Montserrat" panose="000005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24C7C7C-2384-F91B-819D-BAFBDEADF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4161" y="1451406"/>
            <a:ext cx="3576010" cy="32651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9DB082-B7C7-DF8F-B342-2ADC12753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664" y="172283"/>
            <a:ext cx="43910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55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DCFA05-8725-1D04-E5A5-4462EB1E730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8767" y="105407"/>
            <a:ext cx="5735638" cy="941388"/>
          </a:xfrm>
        </p:spPr>
        <p:txBody>
          <a:bodyPr/>
          <a:lstStyle/>
          <a:p>
            <a:r>
              <a:rPr lang="en" sz="2800" dirty="0">
                <a:solidFill>
                  <a:srgbClr val="FFAB40"/>
                </a:solidFill>
                <a:latin typeface="Montserrat ExtraBold" panose="00000900000000000000" pitchFamily="2" charset="0"/>
              </a:rPr>
              <a:t>K – Means Clustering</a:t>
            </a:r>
            <a:endParaRPr lang="en-IN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D4BD67-64F6-FA2D-F456-D82212D7F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493" y="1256376"/>
            <a:ext cx="3968840" cy="35034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F57908-39D2-62F2-AAD8-9E588C27D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1256374"/>
            <a:ext cx="4416966" cy="3503486"/>
          </a:xfrm>
          <a:prstGeom prst="rect">
            <a:avLst/>
          </a:prstGeom>
        </p:spPr>
      </p:pic>
      <p:cxnSp>
        <p:nvCxnSpPr>
          <p:cNvPr id="10" name="Google Shape;209;p43">
            <a:extLst>
              <a:ext uri="{FF2B5EF4-FFF2-40B4-BE49-F238E27FC236}">
                <a16:creationId xmlns:a16="http://schemas.microsoft.com/office/drawing/2014/main" id="{AE9E7409-307D-CBA2-0B9D-69076D180D77}"/>
              </a:ext>
            </a:extLst>
          </p:cNvPr>
          <p:cNvCxnSpPr>
            <a:cxnSpLocks/>
          </p:cNvCxnSpPr>
          <p:nvPr/>
        </p:nvCxnSpPr>
        <p:spPr>
          <a:xfrm>
            <a:off x="506515" y="105407"/>
            <a:ext cx="0" cy="637113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A7C92A8D-1C84-37F3-FB45-9C2E411C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5785604-E1FB-A5F6-D12A-C30CB54757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0031" y="105406"/>
            <a:ext cx="2636838" cy="941388"/>
          </a:xfrm>
        </p:spPr>
        <p:txBody>
          <a:bodyPr/>
          <a:lstStyle/>
          <a:p>
            <a:r>
              <a:rPr lang="en" sz="2800" dirty="0">
                <a:solidFill>
                  <a:srgbClr val="FFAB40"/>
                </a:solidFill>
                <a:latin typeface="Montserrat ExtraBold" panose="00000900000000000000" pitchFamily="2" charset="0"/>
              </a:rPr>
              <a:t>K Nearest Neighbors</a:t>
            </a:r>
            <a:endParaRPr lang="en-IN" sz="2800" dirty="0"/>
          </a:p>
        </p:txBody>
      </p:sp>
      <p:cxnSp>
        <p:nvCxnSpPr>
          <p:cNvPr id="10" name="Google Shape;209;p43">
            <a:extLst>
              <a:ext uri="{FF2B5EF4-FFF2-40B4-BE49-F238E27FC236}">
                <a16:creationId xmlns:a16="http://schemas.microsoft.com/office/drawing/2014/main" id="{864B6EFD-A25B-1B1A-B6F4-7C5F5A657C02}"/>
              </a:ext>
            </a:extLst>
          </p:cNvPr>
          <p:cNvCxnSpPr/>
          <p:nvPr/>
        </p:nvCxnSpPr>
        <p:spPr>
          <a:xfrm>
            <a:off x="506515" y="10540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750B52E-D8AD-B550-5D26-09DAB8840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6972" y="105406"/>
            <a:ext cx="4820321" cy="42302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BB8110-7947-7A93-F445-AA280D276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7646" y="4420543"/>
            <a:ext cx="4638675" cy="46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85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>
          <a:extLst>
            <a:ext uri="{FF2B5EF4-FFF2-40B4-BE49-F238E27FC236}">
              <a16:creationId xmlns:a16="http://schemas.microsoft.com/office/drawing/2014/main" id="{42776F46-CB00-ADAA-B399-6EEAE8CA1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8411171-F8D1-501C-DED6-CAE1B74DF2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0031" y="105406"/>
            <a:ext cx="2636838" cy="941388"/>
          </a:xfrm>
        </p:spPr>
        <p:txBody>
          <a:bodyPr/>
          <a:lstStyle/>
          <a:p>
            <a:r>
              <a:rPr lang="en" sz="2800" dirty="0">
                <a:solidFill>
                  <a:srgbClr val="FFAB40"/>
                </a:solidFill>
                <a:latin typeface="Montserrat ExtraBold" panose="00000900000000000000" pitchFamily="2" charset="0"/>
              </a:rPr>
              <a:t>K Nearest Neighbors</a:t>
            </a:r>
            <a:endParaRPr lang="en-IN" sz="2800" dirty="0"/>
          </a:p>
        </p:txBody>
      </p:sp>
      <p:cxnSp>
        <p:nvCxnSpPr>
          <p:cNvPr id="10" name="Google Shape;209;p43">
            <a:extLst>
              <a:ext uri="{FF2B5EF4-FFF2-40B4-BE49-F238E27FC236}">
                <a16:creationId xmlns:a16="http://schemas.microsoft.com/office/drawing/2014/main" id="{9777C51F-48F0-FD57-18D8-F226EA3B8055}"/>
              </a:ext>
            </a:extLst>
          </p:cNvPr>
          <p:cNvCxnSpPr/>
          <p:nvPr/>
        </p:nvCxnSpPr>
        <p:spPr>
          <a:xfrm>
            <a:off x="506515" y="105407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633A2065-0B2E-D3EE-4F58-CAB523DEF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09" y="1399530"/>
            <a:ext cx="3811312" cy="33894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2F43852-25C5-7E16-F39E-91F6AFCCE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3081" y="105406"/>
            <a:ext cx="3729390" cy="18122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8770242-D41C-1A58-6B3C-DD22C6BF7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1159" y="1973280"/>
            <a:ext cx="3811312" cy="310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74617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560</Words>
  <Application>Microsoft Office PowerPoint</Application>
  <PresentationFormat>On-screen Show (16:9)</PresentationFormat>
  <Paragraphs>249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Montserrat ExtraBold</vt:lpstr>
      <vt:lpstr>Montserrat</vt:lpstr>
      <vt:lpstr>Arial</vt:lpstr>
      <vt:lpstr>Montserrat ExtraLight</vt:lpstr>
      <vt:lpstr>Futuristic Background by Slidesgo</vt:lpstr>
      <vt:lpstr>Diabetes Classification</vt:lpstr>
      <vt:lpstr>Bi-Weekly Plans</vt:lpstr>
      <vt:lpstr>Bi-Weekly Plans</vt:lpstr>
      <vt:lpstr>PowerPoint Presentation</vt:lpstr>
      <vt:lpstr>PowerPoint Presentation</vt:lpstr>
      <vt:lpstr>PowerPoint Presentation</vt:lpstr>
      <vt:lpstr>K – Means Clustering</vt:lpstr>
      <vt:lpstr>K Nearest Neighbors</vt:lpstr>
      <vt:lpstr>K Nearest Neighbors</vt:lpstr>
      <vt:lpstr>Logistic Regression</vt:lpstr>
      <vt:lpstr>Logistic Regression</vt:lpstr>
      <vt:lpstr>Decision Tree</vt:lpstr>
      <vt:lpstr>Decision Tree</vt:lpstr>
      <vt:lpstr>Random Forest</vt:lpstr>
      <vt:lpstr>Naïve Bayes</vt:lpstr>
      <vt:lpstr>Neural Network</vt:lpstr>
      <vt:lpstr>Neural Network</vt:lpstr>
      <vt:lpstr>SVM</vt:lpstr>
      <vt:lpstr>AUC &amp; Accuracy Analysis</vt:lpstr>
      <vt:lpstr>Precisson Analysis</vt:lpstr>
      <vt:lpstr>Recall Analysis</vt:lpstr>
      <vt:lpstr>F1-Score Analysis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LITHIGESH P G</dc:creator>
  <cp:lastModifiedBy>LITHIGESH P G</cp:lastModifiedBy>
  <cp:revision>25</cp:revision>
  <dcterms:modified xsi:type="dcterms:W3CDTF">2025-04-01T05:19:51Z</dcterms:modified>
</cp:coreProperties>
</file>